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1" r:id="rId3"/>
    <p:sldId id="267" r:id="rId4"/>
    <p:sldId id="268" r:id="rId5"/>
    <p:sldId id="269" r:id="rId6"/>
    <p:sldId id="272" r:id="rId7"/>
    <p:sldId id="273" r:id="rId8"/>
    <p:sldId id="266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9"/>
    <a:srgbClr val="FFFFCC"/>
    <a:srgbClr val="0066BD"/>
    <a:srgbClr val="0273C1"/>
    <a:srgbClr val="00366C"/>
    <a:srgbClr val="0052A4"/>
    <a:srgbClr val="0066CC"/>
    <a:srgbClr val="006AC3"/>
    <a:srgbClr val="0070C0"/>
    <a:srgbClr val="000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43338-74CC-46B5-A10F-15373098B9EA}" v="28" dt="2020-06-04T09:14:18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85901" autoAdjust="0"/>
  </p:normalViewPr>
  <p:slideViewPr>
    <p:cSldViewPr snapToGrid="0">
      <p:cViewPr varScale="1">
        <p:scale>
          <a:sx n="95" d="100"/>
          <a:sy n="95" d="100"/>
        </p:scale>
        <p:origin x="122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康 亦恺" userId="da2664b63e191358" providerId="LiveId" clId="{1E043338-74CC-46B5-A10F-15373098B9EA}"/>
    <pc:docChg chg="undo custSel addSld delSld modSld sldOrd modMainMaster modNotesMaster">
      <pc:chgData name="康 亦恺" userId="da2664b63e191358" providerId="LiveId" clId="{1E043338-74CC-46B5-A10F-15373098B9EA}" dt="2020-06-04T09:15:00.164" v="965"/>
      <pc:docMkLst>
        <pc:docMk/>
      </pc:docMkLst>
      <pc:sldChg chg="delSp modSp mod modNotes">
        <pc:chgData name="康 亦恺" userId="da2664b63e191358" providerId="LiveId" clId="{1E043338-74CC-46B5-A10F-15373098B9EA}" dt="2020-06-04T09:14:36.084" v="961" actId="404"/>
        <pc:sldMkLst>
          <pc:docMk/>
          <pc:sldMk cId="1330705364" sldId="258"/>
        </pc:sldMkLst>
        <pc:spChg chg="mod">
          <ac:chgData name="康 亦恺" userId="da2664b63e191358" providerId="LiveId" clId="{1E043338-74CC-46B5-A10F-15373098B9EA}" dt="2020-05-31T14:25:20.750" v="27" actId="20577"/>
          <ac:spMkLst>
            <pc:docMk/>
            <pc:sldMk cId="1330705364" sldId="258"/>
            <ac:spMk id="5" creationId="{00000000-0000-0000-0000-000000000000}"/>
          </ac:spMkLst>
        </pc:spChg>
        <pc:spChg chg="mod">
          <ac:chgData name="康 亦恺" userId="da2664b63e191358" providerId="LiveId" clId="{1E043338-74CC-46B5-A10F-15373098B9EA}" dt="2020-06-04T09:14:36.084" v="961" actId="404"/>
          <ac:spMkLst>
            <pc:docMk/>
            <pc:sldMk cId="1330705364" sldId="258"/>
            <ac:spMk id="6" creationId="{00000000-0000-0000-0000-000000000000}"/>
          </ac:spMkLst>
        </pc:spChg>
        <pc:spChg chg="del mod">
          <ac:chgData name="康 亦恺" userId="da2664b63e191358" providerId="LiveId" clId="{1E043338-74CC-46B5-A10F-15373098B9EA}" dt="2020-05-31T14:22:58.724" v="2" actId="478"/>
          <ac:spMkLst>
            <pc:docMk/>
            <pc:sldMk cId="1330705364" sldId="258"/>
            <ac:spMk id="7" creationId="{00000000-0000-0000-0000-000000000000}"/>
          </ac:spMkLst>
        </pc:spChg>
      </pc:sldChg>
      <pc:sldChg chg="modSp del modNotes">
        <pc:chgData name="康 亦恺" userId="da2664b63e191358" providerId="LiveId" clId="{1E043338-74CC-46B5-A10F-15373098B9EA}" dt="2020-05-31T14:25:34.766" v="28" actId="47"/>
        <pc:sldMkLst>
          <pc:docMk/>
          <pc:sldMk cId="1808181354" sldId="259"/>
        </pc:sldMkLst>
        <pc:spChg chg="mod">
          <ac:chgData name="康 亦恺" userId="da2664b63e191358" providerId="LiveId" clId="{1E043338-74CC-46B5-A10F-15373098B9EA}" dt="2020-05-31T14:22:33.021" v="0"/>
          <ac:spMkLst>
            <pc:docMk/>
            <pc:sldMk cId="1808181354" sldId="259"/>
            <ac:spMk id="7" creationId="{00000000-0000-0000-0000-000000000000}"/>
          </ac:spMkLst>
        </pc:spChg>
      </pc:sldChg>
      <pc:sldChg chg="addSp delSp modSp del mod">
        <pc:chgData name="康 亦恺" userId="da2664b63e191358" providerId="LiveId" clId="{1E043338-74CC-46B5-A10F-15373098B9EA}" dt="2020-05-31T14:27:52.067" v="351" actId="47"/>
        <pc:sldMkLst>
          <pc:docMk/>
          <pc:sldMk cId="4002473161" sldId="260"/>
        </pc:sldMkLst>
        <pc:spChg chg="mod">
          <ac:chgData name="康 亦恺" userId="da2664b63e191358" providerId="LiveId" clId="{1E043338-74CC-46B5-A10F-15373098B9EA}" dt="2020-05-31T14:27:50.143" v="350" actId="20577"/>
          <ac:spMkLst>
            <pc:docMk/>
            <pc:sldMk cId="4002473161" sldId="260"/>
            <ac:spMk id="2" creationId="{00000000-0000-0000-0000-000000000000}"/>
          </ac:spMkLst>
        </pc:spChg>
        <pc:spChg chg="add del">
          <ac:chgData name="康 亦恺" userId="da2664b63e191358" providerId="LiveId" clId="{1E043338-74CC-46B5-A10F-15373098B9EA}" dt="2020-05-31T14:27:12.908" v="163"/>
          <ac:spMkLst>
            <pc:docMk/>
            <pc:sldMk cId="4002473161" sldId="260"/>
            <ac:spMk id="5" creationId="{60431A07-98A5-4982-8FC3-C60581D68214}"/>
          </ac:spMkLst>
        </pc:spChg>
        <pc:spChg chg="del mod">
          <ac:chgData name="康 亦恺" userId="da2664b63e191358" providerId="LiveId" clId="{1E043338-74CC-46B5-A10F-15373098B9EA}" dt="2020-05-31T14:25:47.886" v="35" actId="478"/>
          <ac:spMkLst>
            <pc:docMk/>
            <pc:sldMk cId="4002473161" sldId="260"/>
            <ac:spMk id="8" creationId="{00000000-0000-0000-0000-000000000000}"/>
          </ac:spMkLst>
        </pc:spChg>
      </pc:sldChg>
      <pc:sldChg chg="addSp delSp modSp mod modNotes">
        <pc:chgData name="康 亦恺" userId="da2664b63e191358" providerId="LiveId" clId="{1E043338-74CC-46B5-A10F-15373098B9EA}" dt="2020-06-04T09:12:38.096" v="955"/>
        <pc:sldMkLst>
          <pc:docMk/>
          <pc:sldMk cId="3434735532" sldId="261"/>
        </pc:sldMkLst>
        <pc:spChg chg="mod">
          <ac:chgData name="康 亦恺" userId="da2664b63e191358" providerId="LiveId" clId="{1E043338-74CC-46B5-A10F-15373098B9EA}" dt="2020-05-31T14:22:33.021" v="0"/>
          <ac:spMkLst>
            <pc:docMk/>
            <pc:sldMk cId="3434735532" sldId="261"/>
            <ac:spMk id="2" creationId="{00000000-0000-0000-0000-000000000000}"/>
          </ac:spMkLst>
        </pc:spChg>
        <pc:spChg chg="del mod">
          <ac:chgData name="康 亦恺" userId="da2664b63e191358" providerId="LiveId" clId="{1E043338-74CC-46B5-A10F-15373098B9EA}" dt="2020-05-31T14:28:37.365" v="428" actId="478"/>
          <ac:spMkLst>
            <pc:docMk/>
            <pc:sldMk cId="3434735532" sldId="261"/>
            <ac:spMk id="4" creationId="{00000000-0000-0000-0000-000000000000}"/>
          </ac:spMkLst>
        </pc:spChg>
        <pc:spChg chg="add del mod">
          <ac:chgData name="康 亦恺" userId="da2664b63e191358" providerId="LiveId" clId="{1E043338-74CC-46B5-A10F-15373098B9EA}" dt="2020-05-31T14:28:16.035" v="357" actId="478"/>
          <ac:spMkLst>
            <pc:docMk/>
            <pc:sldMk cId="3434735532" sldId="261"/>
            <ac:spMk id="5" creationId="{56B63594-292D-458B-8CC5-CFE4CA264BDD}"/>
          </ac:spMkLst>
        </pc:spChg>
        <pc:spChg chg="del mod">
          <ac:chgData name="康 亦恺" userId="da2664b63e191358" providerId="LiveId" clId="{1E043338-74CC-46B5-A10F-15373098B9EA}" dt="2020-05-31T14:28:39.738" v="429" actId="478"/>
          <ac:spMkLst>
            <pc:docMk/>
            <pc:sldMk cId="3434735532" sldId="261"/>
            <ac:spMk id="7" creationId="{00000000-0000-0000-0000-000000000000}"/>
          </ac:spMkLst>
        </pc:spChg>
        <pc:spChg chg="mod">
          <ac:chgData name="康 亦恺" userId="da2664b63e191358" providerId="LiveId" clId="{1E043338-74CC-46B5-A10F-15373098B9EA}" dt="2020-05-31T14:29:55.590" v="430"/>
          <ac:spMkLst>
            <pc:docMk/>
            <pc:sldMk cId="3434735532" sldId="261"/>
            <ac:spMk id="10" creationId="{5F45B219-F6A4-4A6E-863E-612DAB9639C6}"/>
          </ac:spMkLst>
        </pc:spChg>
        <pc:spChg chg="mod">
          <ac:chgData name="康 亦恺" userId="da2664b63e191358" providerId="LiveId" clId="{1E043338-74CC-46B5-A10F-15373098B9EA}" dt="2020-05-31T14:29:55.590" v="430"/>
          <ac:spMkLst>
            <pc:docMk/>
            <pc:sldMk cId="3434735532" sldId="261"/>
            <ac:spMk id="11" creationId="{2626106B-24F3-4D09-B857-68D27E7EFC52}"/>
          </ac:spMkLst>
        </pc:spChg>
        <pc:spChg chg="mod">
          <ac:chgData name="康 亦恺" userId="da2664b63e191358" providerId="LiveId" clId="{1E043338-74CC-46B5-A10F-15373098B9EA}" dt="2020-05-31T14:29:55.590" v="430"/>
          <ac:spMkLst>
            <pc:docMk/>
            <pc:sldMk cId="3434735532" sldId="261"/>
            <ac:spMk id="12" creationId="{A49E2462-5654-468C-B35E-E80A582909E3}"/>
          </ac:spMkLst>
        </pc:spChg>
        <pc:spChg chg="mod">
          <ac:chgData name="康 亦恺" userId="da2664b63e191358" providerId="LiveId" clId="{1E043338-74CC-46B5-A10F-15373098B9EA}" dt="2020-05-31T14:29:55.590" v="430"/>
          <ac:spMkLst>
            <pc:docMk/>
            <pc:sldMk cId="3434735532" sldId="261"/>
            <ac:spMk id="14" creationId="{35E53564-1241-4499-A470-80DA298B1A46}"/>
          </ac:spMkLst>
        </pc:spChg>
        <pc:spChg chg="mod">
          <ac:chgData name="康 亦恺" userId="da2664b63e191358" providerId="LiveId" clId="{1E043338-74CC-46B5-A10F-15373098B9EA}" dt="2020-05-31T14:29:55.590" v="430"/>
          <ac:spMkLst>
            <pc:docMk/>
            <pc:sldMk cId="3434735532" sldId="261"/>
            <ac:spMk id="15" creationId="{1880DAA7-3F4A-4EB2-9A89-2E8AB37B303C}"/>
          </ac:spMkLst>
        </pc:spChg>
        <pc:spChg chg="mod">
          <ac:chgData name="康 亦恺" userId="da2664b63e191358" providerId="LiveId" clId="{1E043338-74CC-46B5-A10F-15373098B9EA}" dt="2020-05-31T14:29:55.590" v="430"/>
          <ac:spMkLst>
            <pc:docMk/>
            <pc:sldMk cId="3434735532" sldId="261"/>
            <ac:spMk id="16" creationId="{91C2101C-037B-4E11-BA2E-C300985EA31D}"/>
          </ac:spMkLst>
        </pc:spChg>
        <pc:spChg chg="mod">
          <ac:chgData name="康 亦恺" userId="da2664b63e191358" providerId="LiveId" clId="{1E043338-74CC-46B5-A10F-15373098B9EA}" dt="2020-05-31T14:29:55.590" v="430"/>
          <ac:spMkLst>
            <pc:docMk/>
            <pc:sldMk cId="3434735532" sldId="261"/>
            <ac:spMk id="17" creationId="{BD39B750-84FA-493E-84A6-E3E39BE79BE4}"/>
          </ac:spMkLst>
        </pc:spChg>
        <pc:spChg chg="mod">
          <ac:chgData name="康 亦恺" userId="da2664b63e191358" providerId="LiveId" clId="{1E043338-74CC-46B5-A10F-15373098B9EA}" dt="2020-05-31T14:29:55.590" v="430"/>
          <ac:spMkLst>
            <pc:docMk/>
            <pc:sldMk cId="3434735532" sldId="261"/>
            <ac:spMk id="18" creationId="{0B75508A-07B8-407C-994D-7A70D5AC4BF6}"/>
          </ac:spMkLst>
        </pc:spChg>
        <pc:spChg chg="mod">
          <ac:chgData name="康 亦恺" userId="da2664b63e191358" providerId="LiveId" clId="{1E043338-74CC-46B5-A10F-15373098B9EA}" dt="2020-05-31T14:29:55.590" v="430"/>
          <ac:spMkLst>
            <pc:docMk/>
            <pc:sldMk cId="3434735532" sldId="261"/>
            <ac:spMk id="19" creationId="{87FEE164-CD15-4BDB-96CE-42E42C69EABE}"/>
          </ac:spMkLst>
        </pc:spChg>
        <pc:spChg chg="mod">
          <ac:chgData name="康 亦恺" userId="da2664b63e191358" providerId="LiveId" clId="{1E043338-74CC-46B5-A10F-15373098B9EA}" dt="2020-05-31T14:29:55.590" v="430"/>
          <ac:spMkLst>
            <pc:docMk/>
            <pc:sldMk cId="3434735532" sldId="261"/>
            <ac:spMk id="20" creationId="{76814A45-7D0E-41AC-B3C5-6A5AA7E7BCAB}"/>
          </ac:spMkLst>
        </pc:spChg>
        <pc:spChg chg="mod">
          <ac:chgData name="康 亦恺" userId="da2664b63e191358" providerId="LiveId" clId="{1E043338-74CC-46B5-A10F-15373098B9EA}" dt="2020-05-31T14:29:55.590" v="430"/>
          <ac:spMkLst>
            <pc:docMk/>
            <pc:sldMk cId="3434735532" sldId="261"/>
            <ac:spMk id="21" creationId="{60AD0F90-D7AF-497A-B295-B7182807CF3C}"/>
          </ac:spMkLst>
        </pc:spChg>
        <pc:spChg chg="mod">
          <ac:chgData name="康 亦恺" userId="da2664b63e191358" providerId="LiveId" clId="{1E043338-74CC-46B5-A10F-15373098B9EA}" dt="2020-05-31T14:29:55.590" v="430"/>
          <ac:spMkLst>
            <pc:docMk/>
            <pc:sldMk cId="3434735532" sldId="261"/>
            <ac:spMk id="22" creationId="{04041CDA-4FE3-4D40-8233-9E4331A663D2}"/>
          </ac:spMkLst>
        </pc:spChg>
        <pc:spChg chg="mod">
          <ac:chgData name="康 亦恺" userId="da2664b63e191358" providerId="LiveId" clId="{1E043338-74CC-46B5-A10F-15373098B9EA}" dt="2020-05-31T14:29:55.590" v="430"/>
          <ac:spMkLst>
            <pc:docMk/>
            <pc:sldMk cId="3434735532" sldId="261"/>
            <ac:spMk id="23" creationId="{EA0AE1BF-16E2-41FB-B427-BABC2756E75C}"/>
          </ac:spMkLst>
        </pc:spChg>
        <pc:spChg chg="mod">
          <ac:chgData name="康 亦恺" userId="da2664b63e191358" providerId="LiveId" clId="{1E043338-74CC-46B5-A10F-15373098B9EA}" dt="2020-05-31T14:29:55.590" v="430"/>
          <ac:spMkLst>
            <pc:docMk/>
            <pc:sldMk cId="3434735532" sldId="261"/>
            <ac:spMk id="24" creationId="{D1251E03-831C-4A46-AB01-486EB42B93E6}"/>
          </ac:spMkLst>
        </pc:spChg>
        <pc:spChg chg="mod">
          <ac:chgData name="康 亦恺" userId="da2664b63e191358" providerId="LiveId" clId="{1E043338-74CC-46B5-A10F-15373098B9EA}" dt="2020-05-31T14:29:55.590" v="430"/>
          <ac:spMkLst>
            <pc:docMk/>
            <pc:sldMk cId="3434735532" sldId="261"/>
            <ac:spMk id="25" creationId="{F6CE02C1-8EAC-4951-9D94-40F711664E09}"/>
          </ac:spMkLst>
        </pc:spChg>
        <pc:spChg chg="mod">
          <ac:chgData name="康 亦恺" userId="da2664b63e191358" providerId="LiveId" clId="{1E043338-74CC-46B5-A10F-15373098B9EA}" dt="2020-05-31T14:30:31.586" v="434"/>
          <ac:spMkLst>
            <pc:docMk/>
            <pc:sldMk cId="3434735532" sldId="261"/>
            <ac:spMk id="29" creationId="{27C7B21F-F526-42BC-A2CF-C280ACB16BBD}"/>
          </ac:spMkLst>
        </pc:spChg>
        <pc:spChg chg="mod">
          <ac:chgData name="康 亦恺" userId="da2664b63e191358" providerId="LiveId" clId="{1E043338-74CC-46B5-A10F-15373098B9EA}" dt="2020-05-31T14:30:31.586" v="434"/>
          <ac:spMkLst>
            <pc:docMk/>
            <pc:sldMk cId="3434735532" sldId="261"/>
            <ac:spMk id="30" creationId="{861CC9C9-66C7-4C0F-A023-C26612A7650A}"/>
          </ac:spMkLst>
        </pc:spChg>
        <pc:spChg chg="mod">
          <ac:chgData name="康 亦恺" userId="da2664b63e191358" providerId="LiveId" clId="{1E043338-74CC-46B5-A10F-15373098B9EA}" dt="2020-05-31T14:30:31.586" v="434"/>
          <ac:spMkLst>
            <pc:docMk/>
            <pc:sldMk cId="3434735532" sldId="261"/>
            <ac:spMk id="31" creationId="{1C042E98-8AFA-449C-B849-C0EE171E6FDB}"/>
          </ac:spMkLst>
        </pc:spChg>
        <pc:spChg chg="mod">
          <ac:chgData name="康 亦恺" userId="da2664b63e191358" providerId="LiveId" clId="{1E043338-74CC-46B5-A10F-15373098B9EA}" dt="2020-05-31T14:30:31.586" v="434"/>
          <ac:spMkLst>
            <pc:docMk/>
            <pc:sldMk cId="3434735532" sldId="261"/>
            <ac:spMk id="32" creationId="{061851BC-6062-4CD5-8465-EC88BDC32CB7}"/>
          </ac:spMkLst>
        </pc:spChg>
        <pc:spChg chg="mod">
          <ac:chgData name="康 亦恺" userId="da2664b63e191358" providerId="LiveId" clId="{1E043338-74CC-46B5-A10F-15373098B9EA}" dt="2020-05-31T14:30:31.586" v="434"/>
          <ac:spMkLst>
            <pc:docMk/>
            <pc:sldMk cId="3434735532" sldId="261"/>
            <ac:spMk id="33" creationId="{11F893D2-048F-434C-98E8-8AC80214545E}"/>
          </ac:spMkLst>
        </pc:spChg>
        <pc:spChg chg="mod">
          <ac:chgData name="康 亦恺" userId="da2664b63e191358" providerId="LiveId" clId="{1E043338-74CC-46B5-A10F-15373098B9EA}" dt="2020-05-31T14:32:14.844" v="450" actId="207"/>
          <ac:spMkLst>
            <pc:docMk/>
            <pc:sldMk cId="3434735532" sldId="261"/>
            <ac:spMk id="34" creationId="{1CF2DD4B-B838-4400-BC61-05EEE2498578}"/>
          </ac:spMkLst>
        </pc:spChg>
        <pc:spChg chg="mod">
          <ac:chgData name="康 亦恺" userId="da2664b63e191358" providerId="LiveId" clId="{1E043338-74CC-46B5-A10F-15373098B9EA}" dt="2020-05-31T14:30:31.586" v="434"/>
          <ac:spMkLst>
            <pc:docMk/>
            <pc:sldMk cId="3434735532" sldId="261"/>
            <ac:spMk id="35" creationId="{3C50AB57-48DC-47E1-A1A2-6DB7C21D62B4}"/>
          </ac:spMkLst>
        </pc:spChg>
        <pc:spChg chg="mod">
          <ac:chgData name="康 亦恺" userId="da2664b63e191358" providerId="LiveId" clId="{1E043338-74CC-46B5-A10F-15373098B9EA}" dt="2020-05-31T14:32:14.844" v="450" actId="207"/>
          <ac:spMkLst>
            <pc:docMk/>
            <pc:sldMk cId="3434735532" sldId="261"/>
            <ac:spMk id="36" creationId="{89AB1D64-D780-4779-B046-5939F7F261F2}"/>
          </ac:spMkLst>
        </pc:spChg>
        <pc:spChg chg="mod">
          <ac:chgData name="康 亦恺" userId="da2664b63e191358" providerId="LiveId" clId="{1E043338-74CC-46B5-A10F-15373098B9EA}" dt="2020-05-31T14:31:35.512" v="446" actId="207"/>
          <ac:spMkLst>
            <pc:docMk/>
            <pc:sldMk cId="3434735532" sldId="261"/>
            <ac:spMk id="37" creationId="{4B900254-E577-4B86-BC15-0FF371E37B22}"/>
          </ac:spMkLst>
        </pc:spChg>
        <pc:spChg chg="mod">
          <ac:chgData name="康 亦恺" userId="da2664b63e191358" providerId="LiveId" clId="{1E043338-74CC-46B5-A10F-15373098B9EA}" dt="2020-05-31T14:31:35.512" v="446" actId="207"/>
          <ac:spMkLst>
            <pc:docMk/>
            <pc:sldMk cId="3434735532" sldId="261"/>
            <ac:spMk id="38" creationId="{80991E9A-EF69-464F-80E5-052D3290F803}"/>
          </ac:spMkLst>
        </pc:spChg>
        <pc:spChg chg="mod">
          <ac:chgData name="康 亦恺" userId="da2664b63e191358" providerId="LiveId" clId="{1E043338-74CC-46B5-A10F-15373098B9EA}" dt="2020-05-31T14:31:35.512" v="446" actId="207"/>
          <ac:spMkLst>
            <pc:docMk/>
            <pc:sldMk cId="3434735532" sldId="261"/>
            <ac:spMk id="39" creationId="{8530445C-AFB4-44AE-A71F-FDD8743B676A}"/>
          </ac:spMkLst>
        </pc:spChg>
        <pc:spChg chg="mod">
          <ac:chgData name="康 亦恺" userId="da2664b63e191358" providerId="LiveId" clId="{1E043338-74CC-46B5-A10F-15373098B9EA}" dt="2020-05-31T14:31:35.512" v="446" actId="207"/>
          <ac:spMkLst>
            <pc:docMk/>
            <pc:sldMk cId="3434735532" sldId="261"/>
            <ac:spMk id="40" creationId="{41FFDC5D-8BA9-4BAA-8F10-11D37CC06897}"/>
          </ac:spMkLst>
        </pc:spChg>
        <pc:spChg chg="mod">
          <ac:chgData name="康 亦恺" userId="da2664b63e191358" providerId="LiveId" clId="{1E043338-74CC-46B5-A10F-15373098B9EA}" dt="2020-05-31T14:30:31.586" v="434"/>
          <ac:spMkLst>
            <pc:docMk/>
            <pc:sldMk cId="3434735532" sldId="261"/>
            <ac:spMk id="41" creationId="{0203CD61-7320-4ABF-BBF9-22D90ED829E3}"/>
          </ac:spMkLst>
        </pc:spChg>
        <pc:spChg chg="mod">
          <ac:chgData name="康 亦恺" userId="da2664b63e191358" providerId="LiveId" clId="{1E043338-74CC-46B5-A10F-15373098B9EA}" dt="2020-05-31T14:30:31.586" v="434"/>
          <ac:spMkLst>
            <pc:docMk/>
            <pc:sldMk cId="3434735532" sldId="261"/>
            <ac:spMk id="42" creationId="{68786186-4314-4BD9-A80B-CAA160A75C44}"/>
          </ac:spMkLst>
        </pc:spChg>
        <pc:spChg chg="mod">
          <ac:chgData name="康 亦恺" userId="da2664b63e191358" providerId="LiveId" clId="{1E043338-74CC-46B5-A10F-15373098B9EA}" dt="2020-05-31T14:30:31.586" v="434"/>
          <ac:spMkLst>
            <pc:docMk/>
            <pc:sldMk cId="3434735532" sldId="261"/>
            <ac:spMk id="43" creationId="{DB6E7F62-62EA-44BA-A7F9-9CB9BE1364C5}"/>
          </ac:spMkLst>
        </pc:spChg>
        <pc:spChg chg="add mod">
          <ac:chgData name="康 亦恺" userId="da2664b63e191358" providerId="LiveId" clId="{1E043338-74CC-46B5-A10F-15373098B9EA}" dt="2020-06-04T09:12:38.096" v="955"/>
          <ac:spMkLst>
            <pc:docMk/>
            <pc:sldMk cId="3434735532" sldId="261"/>
            <ac:spMk id="44" creationId="{7FC837F7-4DC7-478D-93CD-F1E795FB9A0A}"/>
          </ac:spMkLst>
        </pc:spChg>
        <pc:spChg chg="mod">
          <ac:chgData name="康 亦恺" userId="da2664b63e191358" providerId="LiveId" clId="{1E043338-74CC-46B5-A10F-15373098B9EA}" dt="2020-05-31T14:34:40.249" v="646" actId="20577"/>
          <ac:spMkLst>
            <pc:docMk/>
            <pc:sldMk cId="3434735532" sldId="261"/>
            <ac:spMk id="7170" creationId="{00000000-0000-0000-0000-000000000000}"/>
          </ac:spMkLst>
        </pc:spChg>
        <pc:spChg chg="del">
          <ac:chgData name="康 亦恺" userId="da2664b63e191358" providerId="LiveId" clId="{1E043338-74CC-46B5-A10F-15373098B9EA}" dt="2020-05-31T14:28:14.056" v="356" actId="478"/>
          <ac:spMkLst>
            <pc:docMk/>
            <pc:sldMk cId="3434735532" sldId="261"/>
            <ac:spMk id="7171" creationId="{00000000-0000-0000-0000-000000000000}"/>
          </ac:spMkLst>
        </pc:spChg>
        <pc:grpChg chg="add del mod">
          <ac:chgData name="康 亦恺" userId="da2664b63e191358" providerId="LiveId" clId="{1E043338-74CC-46B5-A10F-15373098B9EA}" dt="2020-05-31T14:30:03.723" v="433"/>
          <ac:grpSpMkLst>
            <pc:docMk/>
            <pc:sldMk cId="3434735532" sldId="261"/>
            <ac:grpSpMk id="9" creationId="{9FE67F9D-18B9-4B8F-9234-48882DA65980}"/>
          </ac:grpSpMkLst>
        </pc:grpChg>
        <pc:grpChg chg="add del mod">
          <ac:chgData name="康 亦恺" userId="da2664b63e191358" providerId="LiveId" clId="{1E043338-74CC-46B5-A10F-15373098B9EA}" dt="2020-05-31T14:30:03.723" v="433"/>
          <ac:grpSpMkLst>
            <pc:docMk/>
            <pc:sldMk cId="3434735532" sldId="261"/>
            <ac:grpSpMk id="13" creationId="{710689F1-E545-4B52-8B08-556BB6D692F3}"/>
          </ac:grpSpMkLst>
        </pc:grpChg>
        <pc:grpChg chg="add del mod ord">
          <ac:chgData name="康 亦恺" userId="da2664b63e191358" providerId="LiveId" clId="{1E043338-74CC-46B5-A10F-15373098B9EA}" dt="2020-06-04T07:45:44.677" v="935" actId="478"/>
          <ac:grpSpMkLst>
            <pc:docMk/>
            <pc:sldMk cId="3434735532" sldId="261"/>
            <ac:grpSpMk id="26" creationId="{F588A9C2-F699-44E2-9006-EF07E0552612}"/>
          </ac:grpSpMkLst>
        </pc:grpChg>
        <pc:grpChg chg="mod">
          <ac:chgData name="康 亦恺" userId="da2664b63e191358" providerId="LiveId" clId="{1E043338-74CC-46B5-A10F-15373098B9EA}" dt="2020-05-31T14:30:31.586" v="434"/>
          <ac:grpSpMkLst>
            <pc:docMk/>
            <pc:sldMk cId="3434735532" sldId="261"/>
            <ac:grpSpMk id="27" creationId="{BFA2CE28-922E-49C2-A360-81B7C2B9A2E1}"/>
          </ac:grpSpMkLst>
        </pc:grpChg>
        <pc:grpChg chg="mod">
          <ac:chgData name="康 亦恺" userId="da2664b63e191358" providerId="LiveId" clId="{1E043338-74CC-46B5-A10F-15373098B9EA}" dt="2020-05-31T14:30:31.586" v="434"/>
          <ac:grpSpMkLst>
            <pc:docMk/>
            <pc:sldMk cId="3434735532" sldId="261"/>
            <ac:grpSpMk id="28" creationId="{3AE118D1-2B32-4A44-84B0-F86A75FBF8C3}"/>
          </ac:grpSpMkLst>
        </pc:grpChg>
        <pc:picChg chg="add mod">
          <ac:chgData name="康 亦恺" userId="da2664b63e191358" providerId="LiveId" clId="{1E043338-74CC-46B5-A10F-15373098B9EA}" dt="2020-06-04T07:45:48.405" v="937" actId="1076"/>
          <ac:picMkLst>
            <pc:docMk/>
            <pc:sldMk cId="3434735532" sldId="261"/>
            <ac:picMk id="23" creationId="{2A25C7C6-B2D7-4D50-A397-ECF2B8B28B50}"/>
          </ac:picMkLst>
        </pc:picChg>
      </pc:sldChg>
      <pc:sldChg chg="addSp delSp modSp mod ord modTransition modNotes">
        <pc:chgData name="康 亦恺" userId="da2664b63e191358" providerId="LiveId" clId="{1E043338-74CC-46B5-A10F-15373098B9EA}" dt="2020-06-04T09:15:00.164" v="965"/>
        <pc:sldMkLst>
          <pc:docMk/>
          <pc:sldMk cId="1840603237" sldId="262"/>
        </pc:sldMkLst>
        <pc:spChg chg="del mod">
          <ac:chgData name="康 亦恺" userId="da2664b63e191358" providerId="LiveId" clId="{1E043338-74CC-46B5-A10F-15373098B9EA}" dt="2020-05-31T14:28:06.317" v="353" actId="478"/>
          <ac:spMkLst>
            <pc:docMk/>
            <pc:sldMk cId="1840603237" sldId="262"/>
            <ac:spMk id="2" creationId="{00000000-0000-0000-0000-000000000000}"/>
          </ac:spMkLst>
        </pc:spChg>
        <pc:spChg chg="mod">
          <ac:chgData name="康 亦恺" userId="da2664b63e191358" providerId="LiveId" clId="{1E043338-74CC-46B5-A10F-15373098B9EA}" dt="2020-05-31T14:22:33.021" v="0"/>
          <ac:spMkLst>
            <pc:docMk/>
            <pc:sldMk cId="1840603237" sldId="262"/>
            <ac:spMk id="3" creationId="{00000000-0000-0000-0000-000000000000}"/>
          </ac:spMkLst>
        </pc:spChg>
        <pc:spChg chg="add del mod">
          <ac:chgData name="康 亦恺" userId="da2664b63e191358" providerId="LiveId" clId="{1E043338-74CC-46B5-A10F-15373098B9EA}" dt="2020-05-31T14:28:08.650" v="355" actId="478"/>
          <ac:spMkLst>
            <pc:docMk/>
            <pc:sldMk cId="1840603237" sldId="262"/>
            <ac:spMk id="5" creationId="{0BA71567-9800-42BB-82D0-07B9D9F69128}"/>
          </ac:spMkLst>
        </pc:spChg>
        <pc:spChg chg="add mod">
          <ac:chgData name="康 亦恺" userId="da2664b63e191358" providerId="LiveId" clId="{1E043338-74CC-46B5-A10F-15373098B9EA}" dt="2020-06-04T07:40:59.785" v="925" actId="1076"/>
          <ac:spMkLst>
            <pc:docMk/>
            <pc:sldMk cId="1840603237" sldId="262"/>
            <ac:spMk id="6" creationId="{BC7FFAD4-64CC-4DDB-8641-875256DEE6FA}"/>
          </ac:spMkLst>
        </pc:spChg>
        <pc:spChg chg="del mod">
          <ac:chgData name="康 亦恺" userId="da2664b63e191358" providerId="LiveId" clId="{1E043338-74CC-46B5-A10F-15373098B9EA}" dt="2020-05-31T14:31:10.288" v="441" actId="478"/>
          <ac:spMkLst>
            <pc:docMk/>
            <pc:sldMk cId="1840603237" sldId="262"/>
            <ac:spMk id="7" creationId="{00000000-0000-0000-0000-000000000000}"/>
          </ac:spMkLst>
        </pc:spChg>
        <pc:spChg chg="mod">
          <ac:chgData name="康 亦恺" userId="da2664b63e191358" providerId="LiveId" clId="{1E043338-74CC-46B5-A10F-15373098B9EA}" dt="2020-05-31T14:39:53.297" v="729" actId="20577"/>
          <ac:spMkLst>
            <pc:docMk/>
            <pc:sldMk cId="1840603237" sldId="262"/>
            <ac:spMk id="6146" creationId="{00000000-0000-0000-0000-000000000000}"/>
          </ac:spMkLst>
        </pc:spChg>
        <pc:spChg chg="del">
          <ac:chgData name="康 亦恺" userId="da2664b63e191358" providerId="LiveId" clId="{1E043338-74CC-46B5-A10F-15373098B9EA}" dt="2020-05-31T14:28:07.673" v="354" actId="478"/>
          <ac:spMkLst>
            <pc:docMk/>
            <pc:sldMk cId="1840603237" sldId="262"/>
            <ac:spMk id="6147" creationId="{00000000-0000-0000-0000-000000000000}"/>
          </ac:spMkLst>
        </pc:spChg>
      </pc:sldChg>
      <pc:sldChg chg="modSp del modNotes">
        <pc:chgData name="康 亦恺" userId="da2664b63e191358" providerId="LiveId" clId="{1E043338-74CC-46B5-A10F-15373098B9EA}" dt="2020-05-31T14:45:15.746" v="924" actId="47"/>
        <pc:sldMkLst>
          <pc:docMk/>
          <pc:sldMk cId="1306954510" sldId="263"/>
        </pc:sldMkLst>
        <pc:spChg chg="mod">
          <ac:chgData name="康 亦恺" userId="da2664b63e191358" providerId="LiveId" clId="{1E043338-74CC-46B5-A10F-15373098B9EA}" dt="2020-05-31T14:22:33.021" v="0"/>
          <ac:spMkLst>
            <pc:docMk/>
            <pc:sldMk cId="1306954510" sldId="263"/>
            <ac:spMk id="2" creationId="{00000000-0000-0000-0000-000000000000}"/>
          </ac:spMkLst>
        </pc:spChg>
        <pc:spChg chg="mod">
          <ac:chgData name="康 亦恺" userId="da2664b63e191358" providerId="LiveId" clId="{1E043338-74CC-46B5-A10F-15373098B9EA}" dt="2020-05-31T14:22:33.021" v="0"/>
          <ac:spMkLst>
            <pc:docMk/>
            <pc:sldMk cId="1306954510" sldId="263"/>
            <ac:spMk id="3" creationId="{00000000-0000-0000-0000-000000000000}"/>
          </ac:spMkLst>
        </pc:spChg>
        <pc:spChg chg="mod">
          <ac:chgData name="康 亦恺" userId="da2664b63e191358" providerId="LiveId" clId="{1E043338-74CC-46B5-A10F-15373098B9EA}" dt="2020-05-31T14:22:33.021" v="0"/>
          <ac:spMkLst>
            <pc:docMk/>
            <pc:sldMk cId="1306954510" sldId="263"/>
            <ac:spMk id="7" creationId="{00000000-0000-0000-0000-000000000000}"/>
          </ac:spMkLst>
        </pc:spChg>
        <pc:picChg chg="mod">
          <ac:chgData name="康 亦恺" userId="da2664b63e191358" providerId="LiveId" clId="{1E043338-74CC-46B5-A10F-15373098B9EA}" dt="2020-05-31T14:22:33.021" v="0"/>
          <ac:picMkLst>
            <pc:docMk/>
            <pc:sldMk cId="1306954510" sldId="263"/>
            <ac:picMk id="5" creationId="{00000000-0000-0000-0000-000000000000}"/>
          </ac:picMkLst>
        </pc:picChg>
      </pc:sldChg>
      <pc:sldChg chg="modSp del modNotes">
        <pc:chgData name="康 亦恺" userId="da2664b63e191358" providerId="LiveId" clId="{1E043338-74CC-46B5-A10F-15373098B9EA}" dt="2020-05-31T14:45:15.746" v="924" actId="47"/>
        <pc:sldMkLst>
          <pc:docMk/>
          <pc:sldMk cId="1157330895" sldId="265"/>
        </pc:sldMkLst>
        <pc:spChg chg="mod">
          <ac:chgData name="康 亦恺" userId="da2664b63e191358" providerId="LiveId" clId="{1E043338-74CC-46B5-A10F-15373098B9EA}" dt="2020-05-31T14:22:33.021" v="0"/>
          <ac:spMkLst>
            <pc:docMk/>
            <pc:sldMk cId="1157330895" sldId="265"/>
            <ac:spMk id="2" creationId="{00000000-0000-0000-0000-000000000000}"/>
          </ac:spMkLst>
        </pc:spChg>
        <pc:spChg chg="mod">
          <ac:chgData name="康 亦恺" userId="da2664b63e191358" providerId="LiveId" clId="{1E043338-74CC-46B5-A10F-15373098B9EA}" dt="2020-05-31T14:22:33.021" v="0"/>
          <ac:spMkLst>
            <pc:docMk/>
            <pc:sldMk cId="1157330895" sldId="265"/>
            <ac:spMk id="4" creationId="{00000000-0000-0000-0000-000000000000}"/>
          </ac:spMkLst>
        </pc:spChg>
        <pc:spChg chg="mod">
          <ac:chgData name="康 亦恺" userId="da2664b63e191358" providerId="LiveId" clId="{1E043338-74CC-46B5-A10F-15373098B9EA}" dt="2020-05-31T14:22:33.021" v="0"/>
          <ac:spMkLst>
            <pc:docMk/>
            <pc:sldMk cId="1157330895" sldId="265"/>
            <ac:spMk id="6" creationId="{00000000-0000-0000-0000-000000000000}"/>
          </ac:spMkLst>
        </pc:spChg>
      </pc:sldChg>
      <pc:sldChg chg="modSp modNotes">
        <pc:chgData name="康 亦恺" userId="da2664b63e191358" providerId="LiveId" clId="{1E043338-74CC-46B5-A10F-15373098B9EA}" dt="2020-05-31T14:22:33.021" v="0"/>
        <pc:sldMkLst>
          <pc:docMk/>
          <pc:sldMk cId="4198984501" sldId="266"/>
        </pc:sldMkLst>
        <pc:spChg chg="mod">
          <ac:chgData name="康 亦恺" userId="da2664b63e191358" providerId="LiveId" clId="{1E043338-74CC-46B5-A10F-15373098B9EA}" dt="2020-05-31T14:22:33.021" v="0"/>
          <ac:spMkLst>
            <pc:docMk/>
            <pc:sldMk cId="4198984501" sldId="266"/>
            <ac:spMk id="3" creationId="{00000000-0000-0000-0000-000000000000}"/>
          </ac:spMkLst>
        </pc:spChg>
        <pc:spChg chg="mod">
          <ac:chgData name="康 亦恺" userId="da2664b63e191358" providerId="LiveId" clId="{1E043338-74CC-46B5-A10F-15373098B9EA}" dt="2020-05-31T14:22:33.021" v="0"/>
          <ac:spMkLst>
            <pc:docMk/>
            <pc:sldMk cId="4198984501" sldId="266"/>
            <ac:spMk id="5" creationId="{00000000-0000-0000-0000-000000000000}"/>
          </ac:spMkLst>
        </pc:spChg>
        <pc:picChg chg="mod">
          <ac:chgData name="康 亦恺" userId="da2664b63e191358" providerId="LiveId" clId="{1E043338-74CC-46B5-A10F-15373098B9EA}" dt="2020-05-31T14:22:33.021" v="0"/>
          <ac:picMkLst>
            <pc:docMk/>
            <pc:sldMk cId="4198984501" sldId="266"/>
            <ac:picMk id="4" creationId="{00000000-0000-0000-0000-000000000000}"/>
          </ac:picMkLst>
        </pc:picChg>
      </pc:sldChg>
      <pc:sldChg chg="modSp del modNotes">
        <pc:chgData name="康 亦恺" userId="da2664b63e191358" providerId="LiveId" clId="{1E043338-74CC-46B5-A10F-15373098B9EA}" dt="2020-05-31T14:27:59.739" v="352" actId="47"/>
        <pc:sldMkLst>
          <pc:docMk/>
          <pc:sldMk cId="787091835" sldId="267"/>
        </pc:sldMkLst>
        <pc:spChg chg="mod">
          <ac:chgData name="康 亦恺" userId="da2664b63e191358" providerId="LiveId" clId="{1E043338-74CC-46B5-A10F-15373098B9EA}" dt="2020-05-31T14:22:33.021" v="0"/>
          <ac:spMkLst>
            <pc:docMk/>
            <pc:sldMk cId="787091835" sldId="267"/>
            <ac:spMk id="2" creationId="{00000000-0000-0000-0000-000000000000}"/>
          </ac:spMkLst>
        </pc:spChg>
        <pc:spChg chg="mod">
          <ac:chgData name="康 亦恺" userId="da2664b63e191358" providerId="LiveId" clId="{1E043338-74CC-46B5-A10F-15373098B9EA}" dt="2020-05-31T14:22:33.021" v="0"/>
          <ac:spMkLst>
            <pc:docMk/>
            <pc:sldMk cId="787091835" sldId="267"/>
            <ac:spMk id="4" creationId="{00000000-0000-0000-0000-000000000000}"/>
          </ac:spMkLst>
        </pc:spChg>
      </pc:sldChg>
      <pc:sldChg chg="new del">
        <pc:chgData name="康 亦恺" userId="da2664b63e191358" providerId="LiveId" clId="{1E043338-74CC-46B5-A10F-15373098B9EA}" dt="2020-05-31T14:45:15.746" v="924" actId="47"/>
        <pc:sldMkLst>
          <pc:docMk/>
          <pc:sldMk cId="2039523205" sldId="267"/>
        </pc:sldMkLst>
      </pc:sldChg>
      <pc:sldChg chg="addSp delSp modSp add del mod">
        <pc:chgData name="康 亦恺" userId="da2664b63e191358" providerId="LiveId" clId="{1E043338-74CC-46B5-A10F-15373098B9EA}" dt="2020-06-04T07:49:53.763" v="938" actId="47"/>
        <pc:sldMkLst>
          <pc:docMk/>
          <pc:sldMk cId="4117449432" sldId="272"/>
        </pc:sldMkLst>
        <pc:spChg chg="add del mod">
          <ac:chgData name="康 亦恺" userId="da2664b63e191358" providerId="LiveId" clId="{1E043338-74CC-46B5-A10F-15373098B9EA}" dt="2020-06-04T07:41:27.849" v="929" actId="478"/>
          <ac:spMkLst>
            <pc:docMk/>
            <pc:sldMk cId="4117449432" sldId="272"/>
            <ac:spMk id="4" creationId="{E20BEC64-5326-4D40-9851-FC5C1182A541}"/>
          </ac:spMkLst>
        </pc:spChg>
        <pc:spChg chg="del">
          <ac:chgData name="康 亦恺" userId="da2664b63e191358" providerId="LiveId" clId="{1E043338-74CC-46B5-A10F-15373098B9EA}" dt="2020-06-04T07:41:24.981" v="928" actId="478"/>
          <ac:spMkLst>
            <pc:docMk/>
            <pc:sldMk cId="4117449432" sldId="272"/>
            <ac:spMk id="44" creationId="{7FC837F7-4DC7-478D-93CD-F1E795FB9A0A}"/>
          </ac:spMkLst>
        </pc:spChg>
        <pc:grpChg chg="del">
          <ac:chgData name="康 亦恺" userId="da2664b63e191358" providerId="LiveId" clId="{1E043338-74CC-46B5-A10F-15373098B9EA}" dt="2020-06-04T07:41:22.271" v="927" actId="478"/>
          <ac:grpSpMkLst>
            <pc:docMk/>
            <pc:sldMk cId="4117449432" sldId="272"/>
            <ac:grpSpMk id="26" creationId="{F588A9C2-F699-44E2-9006-EF07E0552612}"/>
          </ac:grpSpMkLst>
        </pc:grpChg>
        <pc:picChg chg="add mod">
          <ac:chgData name="康 亦恺" userId="da2664b63e191358" providerId="LiveId" clId="{1E043338-74CC-46B5-A10F-15373098B9EA}" dt="2020-06-04T07:44:53.410" v="932" actId="1076"/>
          <ac:picMkLst>
            <pc:docMk/>
            <pc:sldMk cId="4117449432" sldId="272"/>
            <ac:picMk id="25" creationId="{C8D9C75D-9DB5-419B-9C74-71B528E9EBC0}"/>
          </ac:picMkLst>
        </pc:picChg>
      </pc:sldChg>
      <pc:sldMasterChg chg="modSp modSldLayout">
        <pc:chgData name="康 亦恺" userId="da2664b63e191358" providerId="LiveId" clId="{1E043338-74CC-46B5-A10F-15373098B9EA}" dt="2020-05-31T14:31:01.147" v="440" actId="478"/>
        <pc:sldMasterMkLst>
          <pc:docMk/>
          <pc:sldMasterMk cId="0" sldId="2147483712"/>
        </pc:sldMasterMkLst>
        <pc:picChg chg="mod">
          <ac:chgData name="康 亦恺" userId="da2664b63e191358" providerId="LiveId" clId="{1E043338-74CC-46B5-A10F-15373098B9EA}" dt="2020-05-31T14:22:33.021" v="0"/>
          <ac:picMkLst>
            <pc:docMk/>
            <pc:sldMasterMk cId="0" sldId="2147483712"/>
            <ac:picMk id="7" creationId="{00000000-0000-0000-0000-000000000000}"/>
          </ac:picMkLst>
        </pc:picChg>
        <pc:sldLayoutChg chg="modSp">
          <pc:chgData name="康 亦恺" userId="da2664b63e191358" providerId="LiveId" clId="{1E043338-74CC-46B5-A10F-15373098B9EA}" dt="2020-05-31T14:22:33.021" v="0"/>
          <pc:sldLayoutMkLst>
            <pc:docMk/>
            <pc:sldMasterMk cId="0" sldId="2147483712"/>
            <pc:sldLayoutMk cId="2254760079" sldId="2147483724"/>
          </pc:sldLayoutMkLst>
          <pc:spChg chg="mod">
            <ac:chgData name="康 亦恺" userId="da2664b63e191358" providerId="LiveId" clId="{1E043338-74CC-46B5-A10F-15373098B9EA}" dt="2020-05-31T14:22:33.021" v="0"/>
            <ac:spMkLst>
              <pc:docMk/>
              <pc:sldMasterMk cId="0" sldId="2147483712"/>
              <pc:sldLayoutMk cId="2254760079" sldId="2147483724"/>
              <ac:spMk id="12" creationId="{00000000-0000-0000-0000-000000000000}"/>
            </ac:spMkLst>
          </pc:spChg>
          <pc:spChg chg="mod">
            <ac:chgData name="康 亦恺" userId="da2664b63e191358" providerId="LiveId" clId="{1E043338-74CC-46B5-A10F-15373098B9EA}" dt="2020-05-31T14:22:33.021" v="0"/>
            <ac:spMkLst>
              <pc:docMk/>
              <pc:sldMasterMk cId="0" sldId="2147483712"/>
              <pc:sldLayoutMk cId="2254760079" sldId="2147483724"/>
              <ac:spMk id="15" creationId="{00000000-0000-0000-0000-000000000000}"/>
            </ac:spMkLst>
          </pc:spChg>
          <pc:spChg chg="mod">
            <ac:chgData name="康 亦恺" userId="da2664b63e191358" providerId="LiveId" clId="{1E043338-74CC-46B5-A10F-15373098B9EA}" dt="2020-05-31T14:22:33.021" v="0"/>
            <ac:spMkLst>
              <pc:docMk/>
              <pc:sldMasterMk cId="0" sldId="2147483712"/>
              <pc:sldLayoutMk cId="2254760079" sldId="2147483724"/>
              <ac:spMk id="8194" creationId="{00000000-0000-0000-0000-000000000000}"/>
            </ac:spMkLst>
          </pc:spChg>
          <pc:spChg chg="mod">
            <ac:chgData name="康 亦恺" userId="da2664b63e191358" providerId="LiveId" clId="{1E043338-74CC-46B5-A10F-15373098B9EA}" dt="2020-05-31T14:22:33.021" v="0"/>
            <ac:spMkLst>
              <pc:docMk/>
              <pc:sldMasterMk cId="0" sldId="2147483712"/>
              <pc:sldLayoutMk cId="2254760079" sldId="2147483724"/>
              <ac:spMk id="8195" creationId="{00000000-0000-0000-0000-000000000000}"/>
            </ac:spMkLst>
          </pc:spChg>
          <pc:picChg chg="mod">
            <ac:chgData name="康 亦恺" userId="da2664b63e191358" providerId="LiveId" clId="{1E043338-74CC-46B5-A10F-15373098B9EA}" dt="2020-05-31T14:22:33.021" v="0"/>
            <ac:picMkLst>
              <pc:docMk/>
              <pc:sldMasterMk cId="0" sldId="2147483712"/>
              <pc:sldLayoutMk cId="2254760079" sldId="2147483724"/>
              <ac:picMk id="2" creationId="{00000000-0000-0000-0000-000000000000}"/>
            </ac:picMkLst>
          </pc:picChg>
          <pc:picChg chg="mod">
            <ac:chgData name="康 亦恺" userId="da2664b63e191358" providerId="LiveId" clId="{1E043338-74CC-46B5-A10F-15373098B9EA}" dt="2020-05-31T14:22:33.021" v="0"/>
            <ac:picMkLst>
              <pc:docMk/>
              <pc:sldMasterMk cId="0" sldId="2147483712"/>
              <pc:sldLayoutMk cId="2254760079" sldId="2147483724"/>
              <ac:picMk id="10" creationId="{00000000-0000-0000-0000-000000000000}"/>
            </ac:picMkLst>
          </pc:picChg>
        </pc:sldLayoutChg>
        <pc:sldLayoutChg chg="delSp modSp mod">
          <pc:chgData name="康 亦恺" userId="da2664b63e191358" providerId="LiveId" clId="{1E043338-74CC-46B5-A10F-15373098B9EA}" dt="2020-05-31T14:31:01.147" v="440" actId="478"/>
          <pc:sldLayoutMkLst>
            <pc:docMk/>
            <pc:sldMasterMk cId="0" sldId="2147483712"/>
            <pc:sldLayoutMk cId="1535137998" sldId="2147483725"/>
          </pc:sldLayoutMkLst>
          <pc:spChg chg="mod">
            <ac:chgData name="康 亦恺" userId="da2664b63e191358" providerId="LiveId" clId="{1E043338-74CC-46B5-A10F-15373098B9EA}" dt="2020-05-31T14:22:33.021" v="0"/>
            <ac:spMkLst>
              <pc:docMk/>
              <pc:sldMasterMk cId="0" sldId="2147483712"/>
              <pc:sldLayoutMk cId="1535137998" sldId="2147483725"/>
              <ac:spMk id="8" creationId="{00000000-0000-0000-0000-000000000000}"/>
            </ac:spMkLst>
          </pc:spChg>
          <pc:spChg chg="del mod">
            <ac:chgData name="康 亦恺" userId="da2664b63e191358" providerId="LiveId" clId="{1E043338-74CC-46B5-A10F-15373098B9EA}" dt="2020-05-31T14:31:01.147" v="440" actId="478"/>
            <ac:spMkLst>
              <pc:docMk/>
              <pc:sldMasterMk cId="0" sldId="2147483712"/>
              <pc:sldLayoutMk cId="1535137998" sldId="2147483725"/>
              <ac:spMk id="9" creationId="{00000000-0000-0000-0000-000000000000}"/>
            </ac:spMkLst>
          </pc:spChg>
          <pc:spChg chg="mod">
            <ac:chgData name="康 亦恺" userId="da2664b63e191358" providerId="LiveId" clId="{1E043338-74CC-46B5-A10F-15373098B9EA}" dt="2020-05-31T14:22:33.021" v="0"/>
            <ac:spMkLst>
              <pc:docMk/>
              <pc:sldMasterMk cId="0" sldId="2147483712"/>
              <pc:sldLayoutMk cId="1535137998" sldId="2147483725"/>
              <ac:spMk id="10" creationId="{00000000-0000-0000-0000-000000000000}"/>
            </ac:spMkLst>
          </pc:spChg>
          <pc:spChg chg="mod">
            <ac:chgData name="康 亦恺" userId="da2664b63e191358" providerId="LiveId" clId="{1E043338-74CC-46B5-A10F-15373098B9EA}" dt="2020-05-31T14:22:33.021" v="0"/>
            <ac:spMkLst>
              <pc:docMk/>
              <pc:sldMasterMk cId="0" sldId="2147483712"/>
              <pc:sldLayoutMk cId="1535137998" sldId="2147483725"/>
              <ac:spMk id="12" creationId="{00000000-0000-0000-0000-000000000000}"/>
            </ac:spMkLst>
          </pc:spChg>
          <pc:spChg chg="mod">
            <ac:chgData name="康 亦恺" userId="da2664b63e191358" providerId="LiveId" clId="{1E043338-74CC-46B5-A10F-15373098B9EA}" dt="2020-05-31T14:22:33.021" v="0"/>
            <ac:spMkLst>
              <pc:docMk/>
              <pc:sldMasterMk cId="0" sldId="2147483712"/>
              <pc:sldLayoutMk cId="1535137998" sldId="2147483725"/>
              <ac:spMk id="13" creationId="{00000000-0000-0000-0000-000000000000}"/>
            </ac:spMkLst>
          </pc:spChg>
        </pc:sldLayoutChg>
        <pc:sldLayoutChg chg="delSp modSp mod">
          <pc:chgData name="康 亦恺" userId="da2664b63e191358" providerId="LiveId" clId="{1E043338-74CC-46B5-A10F-15373098B9EA}" dt="2020-05-31T14:30:56.359" v="438" actId="478"/>
          <pc:sldLayoutMkLst>
            <pc:docMk/>
            <pc:sldMasterMk cId="0" sldId="2147483712"/>
            <pc:sldLayoutMk cId="1743484158" sldId="2147483727"/>
          </pc:sldLayoutMkLst>
          <pc:spChg chg="del mod">
            <ac:chgData name="康 亦恺" userId="da2664b63e191358" providerId="LiveId" clId="{1E043338-74CC-46B5-A10F-15373098B9EA}" dt="2020-05-31T14:30:56.359" v="438" actId="478"/>
            <ac:spMkLst>
              <pc:docMk/>
              <pc:sldMasterMk cId="0" sldId="2147483712"/>
              <pc:sldLayoutMk cId="1743484158" sldId="2147483727"/>
              <ac:spMk id="6" creationId="{00000000-0000-0000-0000-000000000000}"/>
            </ac:spMkLst>
          </pc:spChg>
          <pc:spChg chg="mod">
            <ac:chgData name="康 亦恺" userId="da2664b63e191358" providerId="LiveId" clId="{1E043338-74CC-46B5-A10F-15373098B9EA}" dt="2020-05-31T14:22:33.021" v="0"/>
            <ac:spMkLst>
              <pc:docMk/>
              <pc:sldMasterMk cId="0" sldId="2147483712"/>
              <pc:sldLayoutMk cId="1743484158" sldId="2147483727"/>
              <ac:spMk id="9" creationId="{00000000-0000-0000-0000-000000000000}"/>
            </ac:spMkLst>
          </pc:spChg>
          <pc:spChg chg="mod">
            <ac:chgData name="康 亦恺" userId="da2664b63e191358" providerId="LiveId" clId="{1E043338-74CC-46B5-A10F-15373098B9EA}" dt="2020-05-31T14:22:33.021" v="0"/>
            <ac:spMkLst>
              <pc:docMk/>
              <pc:sldMasterMk cId="0" sldId="2147483712"/>
              <pc:sldLayoutMk cId="1743484158" sldId="2147483727"/>
              <ac:spMk id="10" creationId="{00000000-0000-0000-0000-000000000000}"/>
            </ac:spMkLst>
          </pc:spChg>
          <pc:spChg chg="mod">
            <ac:chgData name="康 亦恺" userId="da2664b63e191358" providerId="LiveId" clId="{1E043338-74CC-46B5-A10F-15373098B9EA}" dt="2020-05-31T14:22:33.021" v="0"/>
            <ac:spMkLst>
              <pc:docMk/>
              <pc:sldMasterMk cId="0" sldId="2147483712"/>
              <pc:sldLayoutMk cId="1743484158" sldId="2147483727"/>
              <ac:spMk id="11" creationId="{00000000-0000-0000-0000-000000000000}"/>
            </ac:spMkLst>
          </pc:spChg>
        </pc:sldLayoutChg>
        <pc:sldLayoutChg chg="delSp modSp mod">
          <pc:chgData name="康 亦恺" userId="da2664b63e191358" providerId="LiveId" clId="{1E043338-74CC-46B5-A10F-15373098B9EA}" dt="2020-05-31T14:30:59.679" v="439" actId="478"/>
          <pc:sldLayoutMkLst>
            <pc:docMk/>
            <pc:sldMasterMk cId="0" sldId="2147483712"/>
            <pc:sldLayoutMk cId="438769944" sldId="2147483728"/>
          </pc:sldLayoutMkLst>
          <pc:spChg chg="mod">
            <ac:chgData name="康 亦恺" userId="da2664b63e191358" providerId="LiveId" clId="{1E043338-74CC-46B5-A10F-15373098B9EA}" dt="2020-05-31T14:22:33.021" v="0"/>
            <ac:spMkLst>
              <pc:docMk/>
              <pc:sldMasterMk cId="0" sldId="2147483712"/>
              <pc:sldLayoutMk cId="438769944" sldId="2147483728"/>
              <ac:spMk id="4" creationId="{00000000-0000-0000-0000-000000000000}"/>
            </ac:spMkLst>
          </pc:spChg>
          <pc:spChg chg="mod">
            <ac:chgData name="康 亦恺" userId="da2664b63e191358" providerId="LiveId" clId="{1E043338-74CC-46B5-A10F-15373098B9EA}" dt="2020-05-31T14:22:33.021" v="0"/>
            <ac:spMkLst>
              <pc:docMk/>
              <pc:sldMasterMk cId="0" sldId="2147483712"/>
              <pc:sldLayoutMk cId="438769944" sldId="2147483728"/>
              <ac:spMk id="8" creationId="{00000000-0000-0000-0000-000000000000}"/>
            </ac:spMkLst>
          </pc:spChg>
          <pc:spChg chg="del mod">
            <ac:chgData name="康 亦恺" userId="da2664b63e191358" providerId="LiveId" clId="{1E043338-74CC-46B5-A10F-15373098B9EA}" dt="2020-05-31T14:30:59.679" v="439" actId="478"/>
            <ac:spMkLst>
              <pc:docMk/>
              <pc:sldMasterMk cId="0" sldId="2147483712"/>
              <pc:sldLayoutMk cId="438769944" sldId="2147483728"/>
              <ac:spMk id="9" creationId="{00000000-0000-0000-0000-000000000000}"/>
            </ac:spMkLst>
          </pc:spChg>
          <pc:spChg chg="mod">
            <ac:chgData name="康 亦恺" userId="da2664b63e191358" providerId="LiveId" clId="{1E043338-74CC-46B5-A10F-15373098B9EA}" dt="2020-05-31T14:22:33.021" v="0"/>
            <ac:spMkLst>
              <pc:docMk/>
              <pc:sldMasterMk cId="0" sldId="2147483712"/>
              <pc:sldLayoutMk cId="438769944" sldId="2147483728"/>
              <ac:spMk id="11" creationId="{00000000-0000-0000-0000-000000000000}"/>
            </ac:spMkLst>
          </pc:spChg>
          <pc:spChg chg="mod">
            <ac:chgData name="康 亦恺" userId="da2664b63e191358" providerId="LiveId" clId="{1E043338-74CC-46B5-A10F-15373098B9EA}" dt="2020-05-31T14:22:33.021" v="0"/>
            <ac:spMkLst>
              <pc:docMk/>
              <pc:sldMasterMk cId="0" sldId="2147483712"/>
              <pc:sldLayoutMk cId="438769944" sldId="2147483728"/>
              <ac:spMk id="12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6ECF1-B721-E44A-A09D-77E0D6D64388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D2AC87-4CDA-CC4A-83EC-5F8721CC2B3A}">
      <dgm:prSet phldrT="[文本]" custT="1"/>
      <dgm:spPr/>
      <dgm:t>
        <a:bodyPr/>
        <a:lstStyle/>
        <a:p>
          <a:r>
            <a:rPr lang="en-US" altLang="zh-CN" sz="3200" dirty="0"/>
            <a:t>Environment</a:t>
          </a:r>
          <a:endParaRPr lang="zh-CN" altLang="en-US" sz="3200" dirty="0"/>
        </a:p>
      </dgm:t>
    </dgm:pt>
    <dgm:pt modelId="{9FCCEBC0-69CF-274F-88D7-90F738F960F4}" type="parTrans" cxnId="{FA933FD0-9926-544C-8EA2-2A331EF54059}">
      <dgm:prSet/>
      <dgm:spPr/>
      <dgm:t>
        <a:bodyPr/>
        <a:lstStyle/>
        <a:p>
          <a:endParaRPr lang="zh-CN" altLang="en-US"/>
        </a:p>
      </dgm:t>
    </dgm:pt>
    <dgm:pt modelId="{86F44E1A-0B8F-3546-AA70-8F265AE3D234}" type="sibTrans" cxnId="{FA933FD0-9926-544C-8EA2-2A331EF54059}">
      <dgm:prSet/>
      <dgm:spPr/>
      <dgm:t>
        <a:bodyPr/>
        <a:lstStyle/>
        <a:p>
          <a:endParaRPr lang="zh-CN" altLang="en-US"/>
        </a:p>
      </dgm:t>
    </dgm:pt>
    <dgm:pt modelId="{EDF2CF17-33B2-3341-94F2-4073D97643F2}">
      <dgm:prSet phldrT="[文本]" custT="1"/>
      <dgm:spPr/>
      <dgm:t>
        <a:bodyPr/>
        <a:lstStyle/>
        <a:p>
          <a:r>
            <a:rPr lang="en-US" altLang="zh-CN" sz="2400" dirty="0"/>
            <a:t>Gym</a:t>
          </a:r>
          <a:endParaRPr lang="zh-CN" altLang="en-US" sz="2400" dirty="0"/>
        </a:p>
      </dgm:t>
    </dgm:pt>
    <dgm:pt modelId="{4A94F9DC-2BB9-B84E-B74A-F880F9C5BA24}" type="parTrans" cxnId="{B83B2504-5FBB-3346-B2A9-771B0899DE1B}">
      <dgm:prSet/>
      <dgm:spPr/>
      <dgm:t>
        <a:bodyPr/>
        <a:lstStyle/>
        <a:p>
          <a:endParaRPr lang="zh-CN" altLang="en-US"/>
        </a:p>
      </dgm:t>
    </dgm:pt>
    <dgm:pt modelId="{515B994A-6C12-3142-812E-7CA88A059622}" type="sibTrans" cxnId="{B83B2504-5FBB-3346-B2A9-771B0899DE1B}">
      <dgm:prSet/>
      <dgm:spPr/>
      <dgm:t>
        <a:bodyPr/>
        <a:lstStyle/>
        <a:p>
          <a:endParaRPr lang="zh-CN" altLang="en-US"/>
        </a:p>
      </dgm:t>
    </dgm:pt>
    <dgm:pt modelId="{B291DDD6-1470-4C44-9D47-591A83B8898B}">
      <dgm:prSet phldrT="[文本]" custT="1"/>
      <dgm:spPr/>
      <dgm:t>
        <a:bodyPr/>
        <a:lstStyle/>
        <a:p>
          <a:r>
            <a:rPr lang="en-US" altLang="zh-CN" sz="3200" dirty="0"/>
            <a:t>RL Algorithms</a:t>
          </a:r>
          <a:endParaRPr lang="zh-CN" altLang="en-US" sz="3200" dirty="0"/>
        </a:p>
      </dgm:t>
    </dgm:pt>
    <dgm:pt modelId="{F5B11772-4B05-0B4E-9643-AB5E82997904}" type="parTrans" cxnId="{E99DBF64-A683-4847-93B6-B6D226011663}">
      <dgm:prSet/>
      <dgm:spPr/>
      <dgm:t>
        <a:bodyPr/>
        <a:lstStyle/>
        <a:p>
          <a:endParaRPr lang="zh-CN" altLang="en-US"/>
        </a:p>
      </dgm:t>
    </dgm:pt>
    <dgm:pt modelId="{BA889C03-D617-E14F-B4E8-1BA18E1E5C7D}" type="sibTrans" cxnId="{E99DBF64-A683-4847-93B6-B6D226011663}">
      <dgm:prSet/>
      <dgm:spPr/>
      <dgm:t>
        <a:bodyPr/>
        <a:lstStyle/>
        <a:p>
          <a:endParaRPr lang="zh-CN" altLang="en-US"/>
        </a:p>
      </dgm:t>
    </dgm:pt>
    <dgm:pt modelId="{F7559C27-D22D-524A-BC88-4BA23DCD5A15}">
      <dgm:prSet phldrT="[文本]" custT="1"/>
      <dgm:spPr/>
      <dgm:t>
        <a:bodyPr/>
        <a:lstStyle/>
        <a:p>
          <a:r>
            <a:rPr lang="en-US" altLang="zh-CN" sz="2400" dirty="0"/>
            <a:t>Pandas</a:t>
          </a:r>
          <a:endParaRPr lang="zh-CN" altLang="en-US" sz="2400" dirty="0"/>
        </a:p>
      </dgm:t>
    </dgm:pt>
    <dgm:pt modelId="{B5DF60FD-9E0A-CF4B-9017-8DE88D173BBF}" type="parTrans" cxnId="{C9847091-428B-DC48-8676-9982A262C121}">
      <dgm:prSet/>
      <dgm:spPr/>
      <dgm:t>
        <a:bodyPr/>
        <a:lstStyle/>
        <a:p>
          <a:endParaRPr lang="zh-CN" altLang="en-US"/>
        </a:p>
      </dgm:t>
    </dgm:pt>
    <dgm:pt modelId="{89E52A62-9D3B-4345-8BED-3D17693B1F47}" type="sibTrans" cxnId="{C9847091-428B-DC48-8676-9982A262C121}">
      <dgm:prSet/>
      <dgm:spPr/>
      <dgm:t>
        <a:bodyPr/>
        <a:lstStyle/>
        <a:p>
          <a:endParaRPr lang="zh-CN" altLang="en-US"/>
        </a:p>
      </dgm:t>
    </dgm:pt>
    <dgm:pt modelId="{BB68AB8A-A499-2D4F-BD2F-4E08F6401C84}">
      <dgm:prSet phldrT="[文本]" custT="1"/>
      <dgm:spPr/>
      <dgm:t>
        <a:bodyPr/>
        <a:lstStyle/>
        <a:p>
          <a:r>
            <a:rPr lang="en-US" altLang="zh-CN" sz="2400" dirty="0" err="1"/>
            <a:t>Numpy</a:t>
          </a:r>
          <a:endParaRPr lang="zh-CN" altLang="en-US" sz="2400" dirty="0"/>
        </a:p>
      </dgm:t>
    </dgm:pt>
    <dgm:pt modelId="{745F9C16-0787-554F-A133-CB9B4506221A}" type="parTrans" cxnId="{1711B574-1AF0-B74B-B33E-C5DC3B537F45}">
      <dgm:prSet/>
      <dgm:spPr/>
      <dgm:t>
        <a:bodyPr/>
        <a:lstStyle/>
        <a:p>
          <a:endParaRPr lang="zh-CN" altLang="en-US"/>
        </a:p>
      </dgm:t>
    </dgm:pt>
    <dgm:pt modelId="{9F3FF601-6709-4046-B3CA-B17B836DCEBA}" type="sibTrans" cxnId="{1711B574-1AF0-B74B-B33E-C5DC3B537F45}">
      <dgm:prSet/>
      <dgm:spPr/>
      <dgm:t>
        <a:bodyPr/>
        <a:lstStyle/>
        <a:p>
          <a:endParaRPr lang="zh-CN" altLang="en-US"/>
        </a:p>
      </dgm:t>
    </dgm:pt>
    <dgm:pt modelId="{DAA3D588-DBBA-AD4B-9897-8B85CAEABFEE}">
      <dgm:prSet phldrT="[文本]" custT="1"/>
      <dgm:spPr/>
      <dgm:t>
        <a:bodyPr/>
        <a:lstStyle/>
        <a:p>
          <a:r>
            <a:rPr lang="en-US" altLang="zh-CN" sz="2400" dirty="0" err="1"/>
            <a:t>Numpy</a:t>
          </a:r>
          <a:endParaRPr lang="zh-CN" altLang="en-US" sz="2400" dirty="0"/>
        </a:p>
      </dgm:t>
    </dgm:pt>
    <dgm:pt modelId="{998C9832-0839-654D-B09E-9330254C4F6C}" type="parTrans" cxnId="{A3DF737C-8C04-FC47-91E3-04338AC49592}">
      <dgm:prSet/>
      <dgm:spPr/>
      <dgm:t>
        <a:bodyPr/>
        <a:lstStyle/>
        <a:p>
          <a:endParaRPr lang="zh-CN" altLang="en-US"/>
        </a:p>
      </dgm:t>
    </dgm:pt>
    <dgm:pt modelId="{57E74356-D294-5E4A-8308-59344CBA782F}" type="sibTrans" cxnId="{A3DF737C-8C04-FC47-91E3-04338AC49592}">
      <dgm:prSet/>
      <dgm:spPr/>
      <dgm:t>
        <a:bodyPr/>
        <a:lstStyle/>
        <a:p>
          <a:endParaRPr lang="zh-CN" altLang="en-US"/>
        </a:p>
      </dgm:t>
    </dgm:pt>
    <dgm:pt modelId="{F116ED86-829A-AC46-9EA9-35E8C4196A1A}" type="pres">
      <dgm:prSet presAssocID="{6606ECF1-B721-E44A-A09D-77E0D6D64388}" presName="linear" presStyleCnt="0">
        <dgm:presLayoutVars>
          <dgm:animLvl val="lvl"/>
          <dgm:resizeHandles val="exact"/>
        </dgm:presLayoutVars>
      </dgm:prSet>
      <dgm:spPr/>
    </dgm:pt>
    <dgm:pt modelId="{934B88EC-9E95-E440-872A-FC2F39F11DB2}" type="pres">
      <dgm:prSet presAssocID="{42D2AC87-4CDA-CC4A-83EC-5F8721CC2B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9E6A0A-56FD-0A4A-B4DA-8ED0ABD75757}" type="pres">
      <dgm:prSet presAssocID="{42D2AC87-4CDA-CC4A-83EC-5F8721CC2B3A}" presName="childText" presStyleLbl="revTx" presStyleIdx="0" presStyleCnt="2">
        <dgm:presLayoutVars>
          <dgm:bulletEnabled val="1"/>
        </dgm:presLayoutVars>
      </dgm:prSet>
      <dgm:spPr/>
    </dgm:pt>
    <dgm:pt modelId="{26DD07ED-C41D-4745-8259-BEC7A8598B2A}" type="pres">
      <dgm:prSet presAssocID="{B291DDD6-1470-4C44-9D47-591A83B8898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A3064B3-5C56-954F-83F0-E633CC07EBCD}" type="pres">
      <dgm:prSet presAssocID="{B291DDD6-1470-4C44-9D47-591A83B8898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83B2504-5FBB-3346-B2A9-771B0899DE1B}" srcId="{42D2AC87-4CDA-CC4A-83EC-5F8721CC2B3A}" destId="{EDF2CF17-33B2-3341-94F2-4073D97643F2}" srcOrd="0" destOrd="0" parTransId="{4A94F9DC-2BB9-B84E-B74A-F880F9C5BA24}" sibTransId="{515B994A-6C12-3142-812E-7CA88A059622}"/>
    <dgm:cxn modelId="{EBC7CB12-6949-054B-A3BB-BF9968E19862}" type="presOf" srcId="{BB68AB8A-A499-2D4F-BD2F-4E08F6401C84}" destId="{079E6A0A-56FD-0A4A-B4DA-8ED0ABD75757}" srcOrd="0" destOrd="1" presId="urn:microsoft.com/office/officeart/2005/8/layout/vList2"/>
    <dgm:cxn modelId="{230EF542-C44D-3743-BB2D-975F39CA977C}" type="presOf" srcId="{EDF2CF17-33B2-3341-94F2-4073D97643F2}" destId="{079E6A0A-56FD-0A4A-B4DA-8ED0ABD75757}" srcOrd="0" destOrd="0" presId="urn:microsoft.com/office/officeart/2005/8/layout/vList2"/>
    <dgm:cxn modelId="{41971F47-FAF0-464A-85BA-69465F579B4B}" type="presOf" srcId="{F7559C27-D22D-524A-BC88-4BA23DCD5A15}" destId="{3A3064B3-5C56-954F-83F0-E633CC07EBCD}" srcOrd="0" destOrd="0" presId="urn:microsoft.com/office/officeart/2005/8/layout/vList2"/>
    <dgm:cxn modelId="{8764C356-D6F3-5140-8F90-8330E04BAAD3}" type="presOf" srcId="{B291DDD6-1470-4C44-9D47-591A83B8898B}" destId="{26DD07ED-C41D-4745-8259-BEC7A8598B2A}" srcOrd="0" destOrd="0" presId="urn:microsoft.com/office/officeart/2005/8/layout/vList2"/>
    <dgm:cxn modelId="{E99DBF64-A683-4847-93B6-B6D226011663}" srcId="{6606ECF1-B721-E44A-A09D-77E0D6D64388}" destId="{B291DDD6-1470-4C44-9D47-591A83B8898B}" srcOrd="1" destOrd="0" parTransId="{F5B11772-4B05-0B4E-9643-AB5E82997904}" sibTransId="{BA889C03-D617-E14F-B4E8-1BA18E1E5C7D}"/>
    <dgm:cxn modelId="{23BC6270-583D-754F-A5E6-A32246CF79B0}" type="presOf" srcId="{6606ECF1-B721-E44A-A09D-77E0D6D64388}" destId="{F116ED86-829A-AC46-9EA9-35E8C4196A1A}" srcOrd="0" destOrd="0" presId="urn:microsoft.com/office/officeart/2005/8/layout/vList2"/>
    <dgm:cxn modelId="{1711B574-1AF0-B74B-B33E-C5DC3B537F45}" srcId="{42D2AC87-4CDA-CC4A-83EC-5F8721CC2B3A}" destId="{BB68AB8A-A499-2D4F-BD2F-4E08F6401C84}" srcOrd="1" destOrd="0" parTransId="{745F9C16-0787-554F-A133-CB9B4506221A}" sibTransId="{9F3FF601-6709-4046-B3CA-B17B836DCEBA}"/>
    <dgm:cxn modelId="{A3DF737C-8C04-FC47-91E3-04338AC49592}" srcId="{B291DDD6-1470-4C44-9D47-591A83B8898B}" destId="{DAA3D588-DBBA-AD4B-9897-8B85CAEABFEE}" srcOrd="1" destOrd="0" parTransId="{998C9832-0839-654D-B09E-9330254C4F6C}" sibTransId="{57E74356-D294-5E4A-8308-59344CBA782F}"/>
    <dgm:cxn modelId="{C9847091-428B-DC48-8676-9982A262C121}" srcId="{B291DDD6-1470-4C44-9D47-591A83B8898B}" destId="{F7559C27-D22D-524A-BC88-4BA23DCD5A15}" srcOrd="0" destOrd="0" parTransId="{B5DF60FD-9E0A-CF4B-9017-8DE88D173BBF}" sibTransId="{89E52A62-9D3B-4345-8BED-3D17693B1F47}"/>
    <dgm:cxn modelId="{D53A3D9A-E25C-E24D-86EC-A93BED8780DF}" type="presOf" srcId="{42D2AC87-4CDA-CC4A-83EC-5F8721CC2B3A}" destId="{934B88EC-9E95-E440-872A-FC2F39F11DB2}" srcOrd="0" destOrd="0" presId="urn:microsoft.com/office/officeart/2005/8/layout/vList2"/>
    <dgm:cxn modelId="{C92333A3-C3E2-614C-841E-A05154954DED}" type="presOf" srcId="{DAA3D588-DBBA-AD4B-9897-8B85CAEABFEE}" destId="{3A3064B3-5C56-954F-83F0-E633CC07EBCD}" srcOrd="0" destOrd="1" presId="urn:microsoft.com/office/officeart/2005/8/layout/vList2"/>
    <dgm:cxn modelId="{FA933FD0-9926-544C-8EA2-2A331EF54059}" srcId="{6606ECF1-B721-E44A-A09D-77E0D6D64388}" destId="{42D2AC87-4CDA-CC4A-83EC-5F8721CC2B3A}" srcOrd="0" destOrd="0" parTransId="{9FCCEBC0-69CF-274F-88D7-90F738F960F4}" sibTransId="{86F44E1A-0B8F-3546-AA70-8F265AE3D234}"/>
    <dgm:cxn modelId="{84D05F43-F4EE-FA40-8BAA-A9AEBA04FA2B}" type="presParOf" srcId="{F116ED86-829A-AC46-9EA9-35E8C4196A1A}" destId="{934B88EC-9E95-E440-872A-FC2F39F11DB2}" srcOrd="0" destOrd="0" presId="urn:microsoft.com/office/officeart/2005/8/layout/vList2"/>
    <dgm:cxn modelId="{0D646532-D91E-B347-8977-0ACC8F5142CB}" type="presParOf" srcId="{F116ED86-829A-AC46-9EA9-35E8C4196A1A}" destId="{079E6A0A-56FD-0A4A-B4DA-8ED0ABD75757}" srcOrd="1" destOrd="0" presId="urn:microsoft.com/office/officeart/2005/8/layout/vList2"/>
    <dgm:cxn modelId="{AEA42526-52A2-554E-A3D0-3C6850685E27}" type="presParOf" srcId="{F116ED86-829A-AC46-9EA9-35E8C4196A1A}" destId="{26DD07ED-C41D-4745-8259-BEC7A8598B2A}" srcOrd="2" destOrd="0" presId="urn:microsoft.com/office/officeart/2005/8/layout/vList2"/>
    <dgm:cxn modelId="{B53E35C0-E685-D14D-9E99-78093ED7F8A4}" type="presParOf" srcId="{F116ED86-829A-AC46-9EA9-35E8C4196A1A}" destId="{3A3064B3-5C56-954F-83F0-E633CC07EB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B88EC-9E95-E440-872A-FC2F39F11DB2}">
      <dsp:nvSpPr>
        <dsp:cNvPr id="0" name=""/>
        <dsp:cNvSpPr/>
      </dsp:nvSpPr>
      <dsp:spPr>
        <a:xfrm>
          <a:off x="0" y="32831"/>
          <a:ext cx="6992074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Environment</a:t>
          </a:r>
          <a:endParaRPr lang="zh-CN" altLang="en-US" sz="3200" kern="1200" dirty="0"/>
        </a:p>
      </dsp:txBody>
      <dsp:txXfrm>
        <a:off x="50261" y="83092"/>
        <a:ext cx="6891552" cy="929078"/>
      </dsp:txXfrm>
    </dsp:sp>
    <dsp:sp modelId="{079E6A0A-56FD-0A4A-B4DA-8ED0ABD75757}">
      <dsp:nvSpPr>
        <dsp:cNvPr id="0" name=""/>
        <dsp:cNvSpPr/>
      </dsp:nvSpPr>
      <dsp:spPr>
        <a:xfrm>
          <a:off x="0" y="1062431"/>
          <a:ext cx="6992074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998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400" kern="1200" dirty="0"/>
            <a:t>Gym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400" kern="1200" dirty="0" err="1"/>
            <a:t>Numpy</a:t>
          </a:r>
          <a:endParaRPr lang="zh-CN" altLang="en-US" sz="2400" kern="1200" dirty="0"/>
        </a:p>
      </dsp:txBody>
      <dsp:txXfrm>
        <a:off x="0" y="1062431"/>
        <a:ext cx="6992074" cy="910800"/>
      </dsp:txXfrm>
    </dsp:sp>
    <dsp:sp modelId="{26DD07ED-C41D-4745-8259-BEC7A8598B2A}">
      <dsp:nvSpPr>
        <dsp:cNvPr id="0" name=""/>
        <dsp:cNvSpPr/>
      </dsp:nvSpPr>
      <dsp:spPr>
        <a:xfrm>
          <a:off x="0" y="1973231"/>
          <a:ext cx="6992074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RL Algorithms</a:t>
          </a:r>
          <a:endParaRPr lang="zh-CN" altLang="en-US" sz="3200" kern="1200" dirty="0"/>
        </a:p>
      </dsp:txBody>
      <dsp:txXfrm>
        <a:off x="50261" y="2023492"/>
        <a:ext cx="6891552" cy="929078"/>
      </dsp:txXfrm>
    </dsp:sp>
    <dsp:sp modelId="{3A3064B3-5C56-954F-83F0-E633CC07EBCD}">
      <dsp:nvSpPr>
        <dsp:cNvPr id="0" name=""/>
        <dsp:cNvSpPr/>
      </dsp:nvSpPr>
      <dsp:spPr>
        <a:xfrm>
          <a:off x="0" y="3002831"/>
          <a:ext cx="6992074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998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400" kern="1200" dirty="0"/>
            <a:t>Pandas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400" kern="1200" dirty="0" err="1"/>
            <a:t>Numpy</a:t>
          </a:r>
          <a:endParaRPr lang="zh-CN" altLang="en-US" sz="2400" kern="1200" dirty="0"/>
        </a:p>
      </dsp:txBody>
      <dsp:txXfrm>
        <a:off x="0" y="3002831"/>
        <a:ext cx="6992074" cy="91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04/06/2020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0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04/06/2020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17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58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1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90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478367" y="1266092"/>
            <a:ext cx="11228917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78368" y="366639"/>
            <a:ext cx="9556587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10985500" y="6441930"/>
            <a:ext cx="751755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348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78368" y="366639"/>
            <a:ext cx="9556587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478367" y="1267199"/>
            <a:ext cx="5581988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10985500" y="6441930"/>
            <a:ext cx="751755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0" hasCustomPrompt="1"/>
          </p:nvPr>
        </p:nvSpPr>
        <p:spPr>
          <a:xfrm>
            <a:off x="6123182" y="1267199"/>
            <a:ext cx="5581988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3876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78368" y="366639"/>
            <a:ext cx="9556587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9999" y="786012"/>
            <a:ext cx="11227284" cy="308513"/>
          </a:xfrm>
          <a:prstGeom prst="rect">
            <a:avLst/>
          </a:prstGeom>
        </p:spPr>
        <p:txBody>
          <a:bodyPr lIns="0" tIns="36000">
            <a:noAutofit/>
          </a:bodyPr>
          <a:lstStyle>
            <a:lvl1pPr marL="90000" indent="0" algn="l">
              <a:lnSpc>
                <a:spcPct val="100000"/>
              </a:lnSpc>
              <a:buNone/>
              <a:defRPr sz="2000">
                <a:ln>
                  <a:noFill/>
                </a:ln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10985500" y="6441930"/>
            <a:ext cx="751755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8367" y="1266092"/>
            <a:ext cx="11228917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3513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7881" y="324685"/>
            <a:ext cx="811136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5" r:id="rId3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862FA-1AA5-0B4B-9A54-7CD7E89EE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04423F95-E2B8-D849-8AD3-E10B06DF55C7}"/>
              </a:ext>
            </a:extLst>
          </p:cNvPr>
          <p:cNvSpPr>
            <a:spLocks noGrp="1"/>
          </p:cNvSpPr>
          <p:nvPr/>
        </p:nvSpPr>
        <p:spPr>
          <a:xfrm>
            <a:off x="664809" y="1524392"/>
            <a:ext cx="11228917" cy="123746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800" b="0" kern="1200" baseline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/>
              <a:t>Cargo Conveyor Belt System</a:t>
            </a:r>
            <a:br>
              <a:rPr lang="en-US" altLang="zh-CN" dirty="0"/>
            </a:br>
            <a:r>
              <a:rPr lang="en-US" altLang="zh-CN" sz="2000" dirty="0"/>
              <a:t>Mid Term Presentation</a:t>
            </a:r>
            <a:endParaRPr lang="en-US" sz="1600" dirty="0"/>
          </a:p>
        </p:txBody>
      </p:sp>
      <p:sp>
        <p:nvSpPr>
          <p:cNvPr id="6" name="Untertitel 4">
            <a:extLst>
              <a:ext uri="{FF2B5EF4-FFF2-40B4-BE49-F238E27FC236}">
                <a16:creationId xmlns:a16="http://schemas.microsoft.com/office/drawing/2014/main" id="{FEC3990B-98FE-7F44-BFD4-01333DEF24C8}"/>
              </a:ext>
            </a:extLst>
          </p:cNvPr>
          <p:cNvSpPr>
            <a:spLocks noGrp="1"/>
          </p:cNvSpPr>
          <p:nvPr/>
        </p:nvSpPr>
        <p:spPr>
          <a:xfrm>
            <a:off x="664809" y="4457308"/>
            <a:ext cx="6090355" cy="17526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b="1" dirty="0"/>
              <a:t>Group</a:t>
            </a:r>
            <a:r>
              <a:rPr lang="zh-CN" altLang="en-US" b="1" dirty="0"/>
              <a:t> </a:t>
            </a:r>
            <a:r>
              <a:rPr lang="en-US" altLang="zh-CN" b="1" dirty="0"/>
              <a:t>E/05: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de-DE" altLang="de-DE" b="1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b="1" dirty="0" err="1"/>
              <a:t>Yikai</a:t>
            </a:r>
            <a:r>
              <a:rPr lang="de-DE" altLang="de-DE" b="1" dirty="0"/>
              <a:t> Kang       (03728450)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/>
              <a:t>Ming Gui	         (03687866)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de-DE" b="1" dirty="0"/>
              <a:t>Bowen Ma        (03721259)</a:t>
            </a:r>
            <a:endParaRPr lang="de-DE" altLang="de-DE" b="1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de-DE" altLang="de-DE" dirty="0"/>
          </a:p>
        </p:txBody>
      </p:sp>
      <p:pic>
        <p:nvPicPr>
          <p:cNvPr id="8" name="图片 7" descr="图片包含 游戏机, 画&#10;&#10;描述已自动生成">
            <a:extLst>
              <a:ext uri="{FF2B5EF4-FFF2-40B4-BE49-F238E27FC236}">
                <a16:creationId xmlns:a16="http://schemas.microsoft.com/office/drawing/2014/main" id="{F3CFC6F3-242A-7F4D-87C3-62C16E3CA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91" y="1752208"/>
            <a:ext cx="5918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1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86875" y="6428717"/>
            <a:ext cx="1017588" cy="365125"/>
          </a:xfrm>
        </p:spPr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</a:t>
            </a:fld>
            <a:endParaRPr lang="de-DE" noProof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54252" y="363583"/>
            <a:ext cx="7139304" cy="360000"/>
          </a:xfrm>
          <a:prstGeom prst="rect">
            <a:avLst/>
          </a:prstGeom>
        </p:spPr>
        <p:txBody>
          <a:bodyPr/>
          <a:lstStyle/>
          <a:p>
            <a:r>
              <a:rPr lang="en-US" altLang="de-DE" dirty="0"/>
              <a:t>Basic Introduction to </a:t>
            </a:r>
            <a:r>
              <a:rPr lang="en-US" altLang="zh-CN" dirty="0"/>
              <a:t>Our</a:t>
            </a:r>
            <a:r>
              <a:rPr lang="de-DE" altLang="de-DE" dirty="0"/>
              <a:t> Project</a:t>
            </a:r>
          </a:p>
        </p:txBody>
      </p:sp>
      <p:sp>
        <p:nvSpPr>
          <p:cNvPr id="44" name="内容占位符 1">
            <a:extLst>
              <a:ext uri="{FF2B5EF4-FFF2-40B4-BE49-F238E27FC236}">
                <a16:creationId xmlns:a16="http://schemas.microsoft.com/office/drawing/2014/main" id="{7FC837F7-4DC7-478D-93CD-F1E795FB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3955" y="1744985"/>
            <a:ext cx="3363428" cy="4051856"/>
          </a:xfrm>
        </p:spPr>
        <p:txBody>
          <a:bodyPr/>
          <a:lstStyle/>
          <a:p>
            <a:r>
              <a:rPr lang="en-US" altLang="zh-CN" dirty="0"/>
              <a:t>Elements</a:t>
            </a:r>
          </a:p>
          <a:p>
            <a:pPr lvl="1"/>
            <a:r>
              <a:rPr lang="en-US" altLang="zh-CN" dirty="0"/>
              <a:t>The base of the robot</a:t>
            </a:r>
          </a:p>
          <a:p>
            <a:pPr lvl="1"/>
            <a:r>
              <a:rPr lang="en-US" altLang="zh-CN" dirty="0"/>
              <a:t>Two robotic arms</a:t>
            </a:r>
          </a:p>
          <a:p>
            <a:pPr lvl="1"/>
            <a:r>
              <a:rPr lang="en-US" altLang="zh-CN" dirty="0"/>
              <a:t>Four cargos locations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Collect the cargos</a:t>
            </a:r>
          </a:p>
          <a:p>
            <a:pPr lvl="1"/>
            <a:r>
              <a:rPr lang="en-US" altLang="zh-CN" dirty="0"/>
              <a:t>Highest rewards, ASAP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A25C7C6-B2D7-4D50-A397-ECF2B8B28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05"/>
          <a:stretch/>
        </p:blipFill>
        <p:spPr>
          <a:xfrm>
            <a:off x="554252" y="1227410"/>
            <a:ext cx="7047587" cy="50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3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4363EB5-E4F2-49A9-82FE-FE0E3FA0E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67" y="2257120"/>
            <a:ext cx="6560309" cy="391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912C36-75B3-4997-B09B-14C62509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Temporal difference (TD)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Update every previous step for every iteration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6F2098-4267-44C0-A481-660E2598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Reinforcement Learning: </a:t>
            </a:r>
            <a:r>
              <a:rPr lang="en-US" altLang="zh-CN" dirty="0" err="1"/>
              <a:t>Q_Learning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13159B-AA8A-4268-994D-6CAEAD1C2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C317B7-F3E6-4F17-B100-669FD5987F46}"/>
              </a:ext>
            </a:extLst>
          </p:cNvPr>
          <p:cNvSpPr txBox="1"/>
          <p:nvPr/>
        </p:nvSpPr>
        <p:spPr>
          <a:xfrm>
            <a:off x="735517" y="6352861"/>
            <a:ext cx="10714616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1200" dirty="0">
                <a:latin typeface="+mn-lt"/>
                <a:cs typeface="+mn-cs"/>
              </a:rPr>
              <a:t>[1] Adapted from http://kvfrans.com/model-free-prediction-and-control/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E6BA9C-D80C-459E-9361-90011E63EE61}"/>
              </a:ext>
            </a:extLst>
          </p:cNvPr>
          <p:cNvSpPr txBox="1"/>
          <p:nvPr/>
        </p:nvSpPr>
        <p:spPr>
          <a:xfrm>
            <a:off x="6802008" y="2775473"/>
            <a:ext cx="473336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326D8B-719F-4372-B671-E43760B1ADAE}"/>
              </a:ext>
            </a:extLst>
          </p:cNvPr>
          <p:cNvSpPr txBox="1"/>
          <p:nvPr/>
        </p:nvSpPr>
        <p:spPr>
          <a:xfrm>
            <a:off x="8021394" y="2767280"/>
            <a:ext cx="3428739" cy="13234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zh-CN" sz="2000" b="0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Trial-and-Error</a:t>
            </a:r>
          </a:p>
          <a:p>
            <a:pPr algn="ctr"/>
            <a:endParaRPr lang="en-US" altLang="zh-CN" sz="2000" dirty="0">
              <a:solidFill>
                <a:schemeClr val="tx2"/>
              </a:solidFill>
              <a:latin typeface="+mn-lt"/>
              <a:cs typeface="+mn-cs"/>
            </a:endParaRPr>
          </a:p>
          <a:p>
            <a:pPr algn="ctr"/>
            <a:r>
              <a:rPr lang="en-US" altLang="zh-CN" sz="2000" b="0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More suitable fo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cs typeface="+mn-cs"/>
              </a:rPr>
              <a:t>r models with a large state space</a:t>
            </a:r>
            <a:endParaRPr lang="zh-CN" altLang="en-US" sz="2000" b="0" i="0" u="none" strike="noStrike" kern="1200" baseline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17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18C079-5F67-4BD3-A9D8-BE63E4B0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Sparse Reward: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Dense Reward:</a:t>
            </a:r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83EC07-1880-4262-9CC3-683B3D08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Sparse Reward vs. Dense Reward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1EF5F-619A-4147-8904-058B2547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2052" name="Picture 4" descr="Dirac delta function - Wikipedia">
            <a:extLst>
              <a:ext uri="{FF2B5EF4-FFF2-40B4-BE49-F238E27FC236}">
                <a16:creationId xmlns:a16="http://schemas.microsoft.com/office/drawing/2014/main" id="{400E9B05-1E53-45F1-98AF-331EDE4E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1442746"/>
            <a:ext cx="30956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aussian Function -- from Wolfram MathWorld">
            <a:extLst>
              <a:ext uri="{FF2B5EF4-FFF2-40B4-BE49-F238E27FC236}">
                <a16:creationId xmlns:a16="http://schemas.microsoft.com/office/drawing/2014/main" id="{E4880537-F430-4FE1-B254-35D3A010F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26" y="3879484"/>
            <a:ext cx="34290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17E862-E1CB-475E-B3F5-AB3241C71AC0}"/>
              </a:ext>
            </a:extLst>
          </p:cNvPr>
          <p:cNvSpPr txBox="1"/>
          <p:nvPr/>
        </p:nvSpPr>
        <p:spPr>
          <a:xfrm>
            <a:off x="7722902" y="3259014"/>
            <a:ext cx="3638475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2000" b="1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Continuity</a:t>
            </a:r>
            <a:r>
              <a:rPr lang="en-US" altLang="zh-CN" sz="2000" b="0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in Reward function leads to better and faster RL convergence </a:t>
            </a:r>
            <a:endParaRPr lang="zh-CN" altLang="en-US" sz="2000" b="0" i="0" u="none" strike="noStrike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49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3EC7775-E624-407B-9ECC-33F1C767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Potential Rewards Model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F14D14-5F11-451D-A1DF-2F9023939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96068E8-A4CD-4A2B-857B-870EBD907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86" y="1234984"/>
            <a:ext cx="3415568" cy="26059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73D596-CE25-4DAD-B09E-6BB7185B7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58" y="1232349"/>
            <a:ext cx="3527102" cy="2608586"/>
          </a:xfrm>
          <a:prstGeom prst="rect">
            <a:avLst/>
          </a:prstGeom>
        </p:spPr>
      </p:pic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35B8AA58-6965-4C6F-A182-EBC1FE2D2390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58" y="3826827"/>
            <a:ext cx="3527102" cy="26085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8D5BA91-17D9-4BA3-9B9B-0BA8AC122B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87" y="3833881"/>
            <a:ext cx="3415568" cy="26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6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E659592-C357-F845-9131-30541F8F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 Packages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5488E0-C38A-9A49-B427-BDF7A543A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FC818249-0975-3440-9CC0-66E078241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008759"/>
              </p:ext>
            </p:extLst>
          </p:nvPr>
        </p:nvGraphicFramePr>
        <p:xfrm>
          <a:off x="2596788" y="1930715"/>
          <a:ext cx="6992074" cy="3946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588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D2800C-F5FC-694C-90EA-7BBD5D8F6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7" y="1266092"/>
            <a:ext cx="11228917" cy="1316687"/>
          </a:xfrm>
        </p:spPr>
        <p:txBody>
          <a:bodyPr/>
          <a:lstStyle/>
          <a:p>
            <a:r>
              <a:rPr kumimoji="1" lang="en-US" altLang="zh-CN" dirty="0"/>
              <a:t>Kang: </a:t>
            </a:r>
            <a:r>
              <a:rPr kumimoji="1" lang="de-DE" altLang="zh-CN" dirty="0" err="1"/>
              <a:t>Mainly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responsible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for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building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up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our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environment</a:t>
            </a:r>
            <a:endParaRPr kumimoji="1" lang="de-DE" altLang="zh-CN" dirty="0"/>
          </a:p>
          <a:p>
            <a:r>
              <a:rPr kumimoji="1" lang="de-DE" altLang="zh-CN" dirty="0" err="1"/>
              <a:t>Gui</a:t>
            </a:r>
            <a:r>
              <a:rPr kumimoji="1" lang="en-US" altLang="zh-CN" dirty="0"/>
              <a:t>: Mainly responsible for designing our reinforcement learning algorithm</a:t>
            </a:r>
          </a:p>
          <a:p>
            <a:r>
              <a:rPr kumimoji="1" lang="en-US" altLang="zh-CN" dirty="0"/>
              <a:t>Ma: Mainly responsible for the adjustment of actions and rewards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3F6C1-37CB-2A4F-AD2E-550DB003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de-DE" altLang="zh-CN" dirty="0"/>
              <a:t>Task </a:t>
            </a:r>
            <a:r>
              <a:rPr kumimoji="1" lang="de-DE" altLang="zh-CN" dirty="0" err="1"/>
              <a:t>Assignment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928E76-D406-CD48-85A4-B16B6BCCA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CB8D9893-6BCB-A04C-9271-87E3A5A7EF9B}"/>
              </a:ext>
            </a:extLst>
          </p:cNvPr>
          <p:cNvSpPr txBox="1">
            <a:spLocks/>
          </p:cNvSpPr>
          <p:nvPr/>
        </p:nvSpPr>
        <p:spPr>
          <a:xfrm>
            <a:off x="478368" y="3972354"/>
            <a:ext cx="9556587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kumimoji="1" lang="de-DE" altLang="zh-CN" dirty="0"/>
              <a:t>Next </a:t>
            </a:r>
            <a:r>
              <a:rPr kumimoji="1" lang="de-DE" altLang="zh-CN" dirty="0" err="1"/>
              <a:t>Steps</a:t>
            </a:r>
            <a:endParaRPr kumimoji="1" lang="zh-CN" altLang="en-US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CC313838-41B7-DE4C-8F54-CDB37E285EE2}"/>
              </a:ext>
            </a:extLst>
          </p:cNvPr>
          <p:cNvSpPr txBox="1">
            <a:spLocks/>
          </p:cNvSpPr>
          <p:nvPr/>
        </p:nvSpPr>
        <p:spPr>
          <a:xfrm>
            <a:off x="478366" y="4585790"/>
            <a:ext cx="11228917" cy="1316687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2913" indent="-179388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zh-CN" dirty="0" err="1"/>
              <a:t>Optimize</a:t>
            </a:r>
            <a:r>
              <a:rPr lang="de-DE" altLang="zh-CN" dirty="0"/>
              <a:t> </a:t>
            </a:r>
            <a:r>
              <a:rPr lang="de-DE" altLang="zh-CN" dirty="0" err="1"/>
              <a:t>our</a:t>
            </a:r>
            <a:r>
              <a:rPr lang="de-DE" altLang="zh-CN" dirty="0"/>
              <a:t> </a:t>
            </a:r>
            <a:r>
              <a:rPr lang="de-DE" altLang="zh-CN" dirty="0" err="1"/>
              <a:t>environment</a:t>
            </a:r>
            <a:r>
              <a:rPr lang="de-DE" altLang="zh-CN" dirty="0"/>
              <a:t> </a:t>
            </a:r>
          </a:p>
          <a:p>
            <a:r>
              <a:rPr lang="de-DE" altLang="zh-CN" dirty="0" err="1"/>
              <a:t>Debug</a:t>
            </a:r>
            <a:r>
              <a:rPr lang="de-DE" altLang="zh-CN" dirty="0"/>
              <a:t> </a:t>
            </a:r>
            <a:r>
              <a:rPr lang="de-DE" altLang="zh-CN" dirty="0" err="1"/>
              <a:t>our</a:t>
            </a:r>
            <a:r>
              <a:rPr lang="de-DE" altLang="zh-CN" dirty="0"/>
              <a:t> RL </a:t>
            </a:r>
            <a:r>
              <a:rPr lang="de-DE" altLang="zh-CN" dirty="0" err="1"/>
              <a:t>algorithms</a:t>
            </a:r>
            <a:endParaRPr lang="de-DE" altLang="zh-CN" dirty="0"/>
          </a:p>
          <a:p>
            <a:r>
              <a:rPr lang="de-DE" altLang="zh-CN" dirty="0"/>
              <a:t>Test different </a:t>
            </a:r>
            <a:r>
              <a:rPr lang="de-DE" altLang="zh-CN" dirty="0" err="1"/>
              <a:t>reward</a:t>
            </a:r>
            <a:r>
              <a:rPr lang="de-DE" altLang="zh-CN" dirty="0"/>
              <a:t> </a:t>
            </a:r>
            <a:r>
              <a:rPr lang="de-DE" altLang="zh-CN" dirty="0" err="1"/>
              <a:t>functions</a:t>
            </a:r>
            <a:r>
              <a:rPr lang="de-DE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95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880204"/>
            <a:ext cx="3789432" cy="3789432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882775" y="1276310"/>
            <a:ext cx="8421688" cy="4991291"/>
          </a:xfrm>
          <a:prstGeom prst="rect">
            <a:avLst/>
          </a:prstGeom>
        </p:spPr>
        <p:txBody>
          <a:bodyPr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4000" dirty="0"/>
              <a:t>	    			   </a:t>
            </a:r>
          </a:p>
          <a:p>
            <a:pPr algn="ctr"/>
            <a:r>
              <a:rPr lang="de-DE" sz="4000" dirty="0"/>
              <a:t>			     </a:t>
            </a:r>
            <a:r>
              <a:rPr lang="en-US" sz="2000" dirty="0"/>
              <a:t>Thanks for listening!</a:t>
            </a:r>
          </a:p>
          <a:p>
            <a:pPr algn="ctr"/>
            <a:endParaRPr lang="de-DE" sz="4000" dirty="0"/>
          </a:p>
          <a:p>
            <a:pPr algn="ctr"/>
            <a:r>
              <a:rPr lang="de-DE" sz="4000" dirty="0"/>
              <a:t>				Questions?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984501"/>
      </p:ext>
    </p:extLst>
  </p:cSld>
  <p:clrMapOvr>
    <a:masterClrMapping/>
  </p:clrMapOvr>
</p:sld>
</file>

<file path=ppt/theme/theme1.xml><?xml version="1.0" encoding="utf-8"?>
<a:theme xmlns:a="http://schemas.openxmlformats.org/drawingml/2006/main" name="LKN Layout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/>
      <a:lstStyle>
        <a:defPPr algn="l">
          <a:defRPr sz="1200" b="0" i="0" u="none" strike="noStrike" kern="1200" baseline="0" dirty="0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211</Words>
  <Application>Microsoft Macintosh PowerPoint</Application>
  <PresentationFormat>宽屏</PresentationFormat>
  <Paragraphs>68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Courier New</vt:lpstr>
      <vt:lpstr>Symbol</vt:lpstr>
      <vt:lpstr>Calibri</vt:lpstr>
      <vt:lpstr>Arial</vt:lpstr>
      <vt:lpstr>Wingdings</vt:lpstr>
      <vt:lpstr>LKN Layout</vt:lpstr>
      <vt:lpstr>PowerPoint 演示文稿</vt:lpstr>
      <vt:lpstr>Basic Introduction to Our Project</vt:lpstr>
      <vt:lpstr>Reinforcement Learning: Q_Learning</vt:lpstr>
      <vt:lpstr>Sparse Reward vs. Dense Reward</vt:lpstr>
      <vt:lpstr>Potential Rewards Model</vt:lpstr>
      <vt:lpstr>Work Packages</vt:lpstr>
      <vt:lpstr>Task Assignment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The Master of the Universe!</dc:title>
  <dc:creator>Blenk, Andreas</dc:creator>
  <cp:lastModifiedBy>ge82vah</cp:lastModifiedBy>
  <cp:revision>159</cp:revision>
  <dcterms:created xsi:type="dcterms:W3CDTF">2014-06-24T14:44:43Z</dcterms:created>
  <dcterms:modified xsi:type="dcterms:W3CDTF">2020-06-04T13:29:12Z</dcterms:modified>
</cp:coreProperties>
</file>