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3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3187065" y="2582545"/>
            <a:ext cx="5934710" cy="7435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x-none" sz="4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WTCRM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系统简介</a:t>
            </a:r>
            <a:endParaRPr lang="zh-CN" altLang="en-US" sz="40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>
            <a:off x="4269105" y="3418205"/>
            <a:ext cx="3778885" cy="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4872355" y="3631248"/>
            <a:ext cx="29210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RDC</a:t>
            </a:r>
            <a:r>
              <a:rPr lang="zh-CN" altLang="en-US" sz="2400" dirty="0">
                <a:solidFill>
                  <a:schemeClr val="bg1"/>
                </a:solidFill>
              </a:rPr>
              <a:t>杜逢佳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85" name="文本框 26"/>
          <p:cNvSpPr txBox="1"/>
          <p:nvPr/>
        </p:nvSpPr>
        <p:spPr>
          <a:xfrm>
            <a:off x="120015" y="6380480"/>
            <a:ext cx="349948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</a:rPr>
              <a:t>磐宏网络科技有限公司</a:t>
            </a:r>
            <a:endParaRPr lang="zh-CN" sz="1800" dirty="0">
              <a:solidFill>
                <a:schemeClr val="bg1"/>
              </a:solidFill>
            </a:endParaRPr>
          </a:p>
        </p:txBody>
      </p:sp>
      <p:sp>
        <p:nvSpPr>
          <p:cNvPr id="3086" name="文本框 27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1533525" y="1239838"/>
            <a:ext cx="1149350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92246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20925" y="2682875"/>
            <a:ext cx="346773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基础设施分层结构图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338" y="3567113"/>
            <a:ext cx="31496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2Q3T</a:t>
            </a:r>
            <a:r>
              <a:rPr lang="zh-CN" altLang="en-US" dirty="0">
                <a:solidFill>
                  <a:schemeClr val="bg1"/>
                </a:solidFill>
              </a:rPr>
              <a:t>服务器模型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451350"/>
            <a:ext cx="3149600" cy="4813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dirty="0">
                <a:solidFill>
                  <a:schemeClr val="bg1"/>
                </a:solidFill>
              </a:rPr>
              <a:t>南向接口</a:t>
            </a:r>
            <a:r>
              <a:rPr lang="zh-CN" dirty="0">
                <a:solidFill>
                  <a:schemeClr val="bg1"/>
                </a:solidFill>
              </a:rPr>
              <a:t>协议</a:t>
            </a:r>
            <a:endParaRPr lang="zh-CN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7208838" y="2682875"/>
            <a:ext cx="3151187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dirty="0">
                <a:solidFill>
                  <a:schemeClr val="bg1"/>
                </a:solidFill>
              </a:rPr>
              <a:t>配置管理器</a:t>
            </a:r>
            <a:endParaRPr lang="zh-CN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7208838" y="3567113"/>
            <a:ext cx="3151187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FunBox</a:t>
            </a:r>
            <a:r>
              <a:rPr lang="zh-CN" altLang="en-US" dirty="0">
                <a:solidFill>
                  <a:schemeClr val="bg1"/>
                </a:solidFill>
              </a:rPr>
              <a:t>业务架构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5" name="文本框 35"/>
          <p:cNvSpPr txBox="1"/>
          <p:nvPr/>
        </p:nvSpPr>
        <p:spPr>
          <a:xfrm>
            <a:off x="7208838" y="4451350"/>
            <a:ext cx="3151187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FunBox</a:t>
            </a:r>
            <a:r>
              <a:rPr lang="zh-CN" altLang="en-US" dirty="0">
                <a:solidFill>
                  <a:schemeClr val="bg1"/>
                </a:solidFill>
              </a:rPr>
              <a:t>业务流程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6" name="直接连接符 36"/>
          <p:cNvCxnSpPr/>
          <p:nvPr/>
        </p:nvCxnSpPr>
        <p:spPr>
          <a:xfrm flipH="1">
            <a:off x="68611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7" name="文本框 37"/>
          <p:cNvSpPr txBox="1"/>
          <p:nvPr/>
        </p:nvSpPr>
        <p:spPr>
          <a:xfrm>
            <a:off x="6578600" y="4383088"/>
            <a:ext cx="323850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11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基础设施分层结构图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81693" y="2237740"/>
            <a:ext cx="5429250" cy="3611245"/>
            <a:chOff x="4922" y="3374"/>
            <a:chExt cx="8550" cy="5687"/>
          </a:xfrm>
        </p:grpSpPr>
        <p:sp>
          <p:nvSpPr>
            <p:cNvPr id="2" name="文本框 1"/>
            <p:cNvSpPr txBox="1"/>
            <p:nvPr/>
          </p:nvSpPr>
          <p:spPr>
            <a:xfrm>
              <a:off x="5790" y="8431"/>
              <a:ext cx="7677" cy="62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TCP/IP</a:t>
              </a:r>
              <a:r>
                <a:rPr lang="zh-CN" alt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协议栈</a:t>
              </a:r>
              <a:endParaRPr lang="zh-CN" alt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798" y="6953"/>
              <a:ext cx="5061" cy="62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消息总线</a:t>
              </a:r>
              <a:endParaRPr lang="zh-CN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83" y="6955"/>
              <a:ext cx="2479" cy="62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消息队列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95" y="6203"/>
              <a:ext cx="7677" cy="62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2Q3T</a:t>
              </a:r>
              <a:r>
                <a:rPr lang="zh-CN" alt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服务器模型</a:t>
              </a:r>
              <a:endParaRPr lang="zh-CN" alt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01" y="3383"/>
              <a:ext cx="772" cy="269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服务器任务</a:t>
              </a:r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  <a:endParaRPr lang="en-US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92" y="3382"/>
              <a:ext cx="772" cy="2695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服务器任务</a:t>
              </a:r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</a:t>
              </a:r>
              <a:endParaRPr lang="en-US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689" y="3374"/>
              <a:ext cx="772" cy="270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服务器任务</a:t>
              </a:r>
              <a:r>
                <a:rPr lang="en-US" alt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</a:t>
              </a:r>
              <a:endParaRPr lang="en-US" alt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16" y="3654"/>
              <a:ext cx="2416" cy="17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6600">
                  <a:solidFill>
                    <a:schemeClr val="bg1"/>
                  </a:solidFill>
                </a:rPr>
                <a:t>……</a:t>
              </a:r>
              <a:endParaRPr lang="en-US" altLang="zh-CN" sz="660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2" y="3388"/>
              <a:ext cx="768" cy="5673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alt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配置管理器</a:t>
              </a:r>
              <a:endParaRPr lang="zh-CN" alt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86" y="7692"/>
              <a:ext cx="7676" cy="62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pPr algn="ctr"/>
              <a:r>
                <a:rPr lang="en-US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SLB</a:t>
              </a:r>
              <a:endPara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2Q3T</a:t>
            </a:r>
            <a:r>
              <a:rPr lang="zh-CN" altLang="en-US" dirty="0">
                <a:solidFill>
                  <a:schemeClr val="bg1"/>
                </a:solidFill>
              </a:rPr>
              <a:t>服务器模型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87980" y="2233295"/>
            <a:ext cx="6261100" cy="3187065"/>
            <a:chOff x="4548" y="4188"/>
            <a:chExt cx="9860" cy="3448"/>
          </a:xfrm>
        </p:grpSpPr>
        <p:sp>
          <p:nvSpPr>
            <p:cNvPr id="7" name="文本框 6"/>
            <p:cNvSpPr txBox="1"/>
            <p:nvPr/>
          </p:nvSpPr>
          <p:spPr>
            <a:xfrm>
              <a:off x="4548" y="4935"/>
              <a:ext cx="768" cy="2694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消息接收器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4" y="4935"/>
              <a:ext cx="768" cy="2695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消息处理器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640" y="4928"/>
              <a:ext cx="768" cy="2708"/>
            </a:xfrm>
            <a:prstGeom prst="rect">
              <a:avLst/>
            </a:prstGeom>
            <a:noFill/>
            <a:ln w="12700" cmpd="sng">
              <a:solidFill>
                <a:srgbClr val="FFC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消息发送器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821" y="4935"/>
              <a:ext cx="768" cy="2694"/>
            </a:xfrm>
            <a:prstGeom prst="rect">
              <a:avLst/>
            </a:prstGeom>
            <a:noFill/>
            <a:ln w="12700" cmpd="sng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消息队列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7" y="4935"/>
              <a:ext cx="768" cy="2695"/>
            </a:xfrm>
            <a:prstGeom prst="rect">
              <a:avLst/>
            </a:prstGeom>
            <a:noFill/>
            <a:ln w="12700" cmpd="sng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rtlCol="0">
              <a:spAutoFit/>
            </a:bodyPr>
            <a:p>
              <a:pPr algn="ctr"/>
              <a:r>
                <a:rPr lang="zh-CN" sz="2000">
                  <a:ln w="9525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消息队列</a:t>
              </a:r>
              <a:endParaRPr lang="zh-CN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63" y="4225"/>
              <a:ext cx="561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06" y="4216"/>
              <a:ext cx="561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66" y="4204"/>
              <a:ext cx="561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84" y="4188"/>
              <a:ext cx="665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Q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12" y="4209"/>
              <a:ext cx="665" cy="5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Q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5421" y="6051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7690" y="6030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9983" y="6032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12262" y="6029"/>
              <a:ext cx="1303" cy="405"/>
            </a:xfrm>
            <a:prstGeom prst="rightArrow">
              <a:avLst/>
            </a:prstGeom>
            <a:noFill/>
            <a:ln w="127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481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配置管理器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835" y="2307590"/>
            <a:ext cx="8468995" cy="2834640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 wrap="square" rtlCol="0">
            <a:spAutoFit/>
          </a:bodyPr>
          <a:p>
            <a:pPr marL="342900" indent="-342900" eaLnBrk="0" fontAlgn="base" hangingPunct="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守护线程定时</a:t>
            </a: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秒钟自动更新一次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eaLnBrk="0" fontAlgn="base" hangingPunct="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两个关键配置文件：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 eaLnBrk="0" fontAlgn="base" hangingPunct="0">
              <a:lnSpc>
                <a:spcPct val="150000"/>
              </a:lnSpc>
              <a:buFont typeface="Wingdings" charset="0"/>
              <a:buChar char="n"/>
            </a:pP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address.conf - SLB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系统使用的服务器池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00100" lvl="1" indent="-342900" eaLnBrk="0" fontAlgn="base" hangingPunct="0">
              <a:lnSpc>
                <a:spcPct val="150000"/>
              </a:lnSpc>
              <a:buFont typeface="Wingdings" charset="0"/>
              <a:buChar char="n"/>
            </a:pP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log4j.conf -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定义日志级别、打印格式、打印途径等信息</a:t>
            </a:r>
            <a:endParaRPr lang="zh-CN" altLang="en-US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lvl="0" indent="-342900" eaLnBrk="0" fontAlgn="base" hangingPunct="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一个服务器自定义项配置文件：</a:t>
            </a:r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server.conf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5270" y="1398905"/>
            <a:ext cx="3805555" cy="514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FunBox</a:t>
            </a:r>
            <a:r>
              <a:rPr lang="zh-CN" altLang="en-US" dirty="0">
                <a:solidFill>
                  <a:schemeClr val="bg1"/>
                </a:solidFill>
              </a:rPr>
              <a:t>业务架构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380" y="6380480"/>
            <a:ext cx="3481070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97885" y="5292090"/>
            <a:ext cx="5492750" cy="617855"/>
          </a:xfrm>
          <a:prstGeom prst="round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数据持久层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2075" y="5395595"/>
            <a:ext cx="297434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CDB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08680" y="3928110"/>
            <a:ext cx="5492750" cy="617855"/>
          </a:xfrm>
          <a:prstGeom prst="round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业务控制层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82870" y="4031615"/>
            <a:ext cx="297434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FBBP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9475" y="2558415"/>
            <a:ext cx="5492750" cy="617855"/>
          </a:xfrm>
          <a:prstGeom prst="roundRect">
            <a:avLst/>
          </a:prstGeom>
          <a:noFill/>
          <a:ln w="12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接入层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93665" y="2661920"/>
            <a:ext cx="79375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2520" y="2663825"/>
            <a:ext cx="94742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MailM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48855" y="2665095"/>
            <a:ext cx="793750" cy="39878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sz="200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</a:t>
            </a:r>
            <a:endParaRPr lang="en-US" sz="200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" name="直接连接符 10"/>
          <p:cNvCxnSpPr>
            <a:stCxn id="8" idx="2"/>
          </p:cNvCxnSpPr>
          <p:nvPr/>
        </p:nvCxnSpPr>
        <p:spPr>
          <a:xfrm>
            <a:off x="5590540" y="3060700"/>
            <a:ext cx="0" cy="970915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2"/>
            <a:endCxn id="5" idx="0"/>
          </p:cNvCxnSpPr>
          <p:nvPr/>
        </p:nvCxnSpPr>
        <p:spPr>
          <a:xfrm>
            <a:off x="6666230" y="3062605"/>
            <a:ext cx="3810" cy="96901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750810" y="3075940"/>
            <a:ext cx="1905" cy="96647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  <a:endCxn id="6" idx="0"/>
          </p:cNvCxnSpPr>
          <p:nvPr/>
        </p:nvCxnSpPr>
        <p:spPr>
          <a:xfrm flipH="1">
            <a:off x="6659245" y="4430395"/>
            <a:ext cx="10795" cy="96520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5192713" y="2911475"/>
            <a:ext cx="1862137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谢谢观看</a:t>
            </a:r>
            <a:endParaRPr lang="zh-CN" altLang="en-US" sz="32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8195" name="文本框 38"/>
          <p:cNvSpPr txBox="1"/>
          <p:nvPr/>
        </p:nvSpPr>
        <p:spPr>
          <a:xfrm>
            <a:off x="120015" y="6380480"/>
            <a:ext cx="3654425" cy="3416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sym typeface="+mn-ea"/>
              </a:rPr>
              <a:t>磐宏网络科技有限公司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196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8198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9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  <p:grpSp>
        <p:nvGrpSpPr>
          <p:cNvPr id="8200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8201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202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Kingsoft Office WPP</Application>
  <PresentationFormat>宽屏</PresentationFormat>
  <Paragraphs>130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fomja</cp:lastModifiedBy>
  <cp:revision>13</cp:revision>
  <dcterms:created xsi:type="dcterms:W3CDTF">2013-11-25T09:03:00Z</dcterms:created>
  <dcterms:modified xsi:type="dcterms:W3CDTF">2015-12-16T15:09:47Z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