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2DEC8-122B-8241-B881-606454828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89C9BA-A910-A241-959A-1D5918E73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1DBA1B-43CC-DF41-870F-AD57204B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C0CCC1-6E0E-D547-BFDB-2E8F1D1C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25E67-E9F9-8F43-B6BD-3674C8EE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9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AFC2-1CF3-EB46-893C-9F3EBFD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B7621B-29C4-3F46-A177-4CA7A9C7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544B16-1CE8-FD41-B663-DDC914BE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506E11-9258-D040-833A-4FBCD05D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D7B10A-44D4-2148-A97B-5489A830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8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DDA890-3D87-DE4F-BAEE-BED32602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06FD23-E64A-284E-9626-61E7D82F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F0C0CE-E3E5-604C-AB45-1B930A5A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E5667C-6240-E546-BD9A-7CC8CB74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FBEC57-6165-124B-89D8-5A7ECBA2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7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03AF3-418B-A142-8CB6-26E6E7C4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F67B02-6ECF-A24A-842F-63C56F4C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FEFBA-EC30-A54F-B750-B5E159BC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FE9ED4-DAA9-5849-9AAE-D5DE5B37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EC237D-EDC9-2A46-A434-6AE61A78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AD781-F42D-EB43-95A6-EFAD87B8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E54CC1-0C39-4248-B110-05325CB9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EA2C72-7666-004B-85E4-6FA0B1E2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A95D6B-EA80-1B4F-ADEC-70687315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1C2454-AA27-0B40-AE8A-B3EFD1C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1D1D-5B56-7845-8BAE-48C05C8E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4CEF32-3EBB-2A40-BBB3-151B9C5C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B5B4D3-85D7-3440-9AD7-1FD7DF6A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FE89EB-E58E-A747-B220-3457580D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FD24AF-74B5-314D-A059-C754A3A1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F28FBD-5139-DA43-946B-E2F1E153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0363-6283-624B-BA8D-0DD14653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699B38-F4D0-A046-B1A1-8D61A465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11C3CA-4546-124F-8E2A-26B2E4CE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52B10D-0F0D-C344-A45A-E17A05FF8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5C345F-15BD-404F-BCAD-FDA62667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62C5263-7573-4742-A4F0-9C29C85A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83CCBE1-A1CB-C54C-9269-56ACEF31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69052B-0011-9C4B-9590-01D7C86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3A586-3AFC-CF42-A719-F46C13F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76FD00-DC49-2048-919E-CDA908EC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FD5136-0EC2-8743-AC5C-944C19D1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3A7DC4-CC43-A040-95A7-6A231911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0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0F78EE-0811-C647-913E-80B8D21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CCD4FA-7F73-EF4F-9678-4688124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2537D-8BAD-E446-A40C-BE413611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550A3-E147-124B-9B4A-B3AA39D4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523F2-BFF3-A44D-A62A-7064D7E2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FB5E40-118C-1B42-89C9-1DB1EFC2E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5006C5-AB98-D347-92AE-23F1126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80D423-7DA2-D847-8042-36DA5C50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5EDEA6-4BD5-FD4C-B081-16A426F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F64CB-7BE4-FA4B-AF51-0993CB69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E468BD-62AE-B04B-87CA-91780B566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C6170A-9A00-2844-BF75-19BEB291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7A9380-095C-7B45-9774-70223269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232C14-6ADF-CF4A-853B-2516F68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A8746B-2C29-6E46-B1BE-1A0A478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A357EA-A5AC-724F-AF32-87122FD1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047984-03E8-2246-BF96-AF42D370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D8FFDD-29F6-8248-8DB2-228740A8D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640F-06D9-634C-BFCB-8A0ABD41B36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020F24-9A74-8846-A75A-674A8E3E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3CA293-D201-C54A-8C02-FF1D6D5EC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A1BA-DCB8-AF4A-A7AD-AA5B676CE5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hyperlink" Target="https://www.iconexperience.com/i_collection/icons/?icon=goal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hyperlink" Target="https://goo.gl/VuwPz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hyperlink" Target="https://www.freepngimg.com/png/42263-ladder-photos-png-file-hd" TargetMode="External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719167A-0AE1-854A-87F1-AE86637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46257"/>
              </p:ext>
            </p:extLst>
          </p:nvPr>
        </p:nvGraphicFramePr>
        <p:xfrm>
          <a:off x="0" y="5408896"/>
          <a:ext cx="12192000" cy="144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38">
                  <a:extLst>
                    <a:ext uri="{9D8B030D-6E8A-4147-A177-3AD203B41FA5}">
                      <a16:colId xmlns:a16="http://schemas.microsoft.com/office/drawing/2014/main" val="1483429046"/>
                    </a:ext>
                  </a:extLst>
                </a:gridCol>
                <a:gridCol w="1453662">
                  <a:extLst>
                    <a:ext uri="{9D8B030D-6E8A-4147-A177-3AD203B41FA5}">
                      <a16:colId xmlns:a16="http://schemas.microsoft.com/office/drawing/2014/main" val="3013042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78900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8438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479352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48421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4600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01376898"/>
                    </a:ext>
                  </a:extLst>
                </a:gridCol>
              </a:tblGrid>
              <a:tr h="289052"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Bodoni 72 Smallcaps Book" pitchFamily="2" charset="0"/>
                        </a:rPr>
                        <a:t>Spelers</a:t>
                      </a:r>
                      <a:endParaRPr lang="nl-NL" sz="1000" noProof="0" dirty="0">
                        <a:latin typeface="Bodoni 72 Smallcaps Boo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Bodoni 72 Smallcaps Book" pitchFamily="2" charset="0"/>
                        </a:rPr>
                        <a:t>Pas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 dirty="0" err="1">
                          <a:latin typeface="Bodoni 72 Smallcaps Book" pitchFamily="2" charset="0"/>
                        </a:rPr>
                        <a:t>Opdribbelen</a:t>
                      </a:r>
                      <a:endParaRPr lang="nl-NL" sz="1000" noProof="0" dirty="0">
                        <a:latin typeface="Bodoni 72 Smallcaps Boo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>
                          <a:latin typeface="Bodoni 72 Smallcaps Book" pitchFamily="2" charset="0"/>
                        </a:rPr>
                        <a:t>Actie (beweging)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>
                          <a:latin typeface="Bodoni 72 Smallcaps Book" pitchFamily="2" charset="0"/>
                        </a:rPr>
                        <a:t>Lopen zonder 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>
                          <a:latin typeface="Bodoni 72 Smallcaps Book" pitchFamily="2" charset="0"/>
                        </a:rPr>
                        <a:t>Materiaal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>
                          <a:latin typeface="Bodoni 72 Smallcaps Book" pitchFamily="2" charset="0"/>
                        </a:rPr>
                        <a:t>Doorschuif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Bodoni 72 Smallcaps Book" pitchFamily="2" charset="0"/>
                        </a:rPr>
                        <a:t>Volgorde</a:t>
                      </a:r>
                      <a:endParaRPr lang="nl-NL" sz="1000" noProof="0" dirty="0">
                        <a:latin typeface="Bodoni 72 Smallcaps Book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09780"/>
                  </a:ext>
                </a:extLst>
              </a:tr>
              <a:tr h="116005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B C D E F G</a:t>
                      </a:r>
                    </a:p>
                    <a:p>
                      <a:r>
                        <a:rPr lang="en-GB" dirty="0"/>
                        <a:t>H I J K L M 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86794"/>
                  </a:ext>
                </a:extLst>
              </a:tr>
            </a:tbl>
          </a:graphicData>
        </a:graphic>
      </p:graphicFrame>
      <p:sp>
        <p:nvSpPr>
          <p:cNvPr id="10" name="Ovaal 9">
            <a:extLst>
              <a:ext uri="{FF2B5EF4-FFF2-40B4-BE49-F238E27FC236}">
                <a16:creationId xmlns:a16="http://schemas.microsoft.com/office/drawing/2014/main" id="{4778531E-5B51-1940-AAEB-8DC54B8F5112}"/>
              </a:ext>
            </a:extLst>
          </p:cNvPr>
          <p:cNvSpPr/>
          <p:nvPr/>
        </p:nvSpPr>
        <p:spPr>
          <a:xfrm>
            <a:off x="58616" y="57912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6C1E5B4-AB69-CB4F-B1CC-840218DC29DD}"/>
              </a:ext>
            </a:extLst>
          </p:cNvPr>
          <p:cNvSpPr/>
          <p:nvPr/>
        </p:nvSpPr>
        <p:spPr>
          <a:xfrm>
            <a:off x="58616" y="5943600"/>
            <a:ext cx="152400" cy="25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6E54B76-F635-564C-A843-9EA35F900CD8}"/>
              </a:ext>
            </a:extLst>
          </p:cNvPr>
          <p:cNvSpPr/>
          <p:nvPr/>
        </p:nvSpPr>
        <p:spPr>
          <a:xfrm>
            <a:off x="381000" y="5791199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0F546B5-9F9A-ED40-AFCF-99AA633A9F0A}"/>
              </a:ext>
            </a:extLst>
          </p:cNvPr>
          <p:cNvSpPr/>
          <p:nvPr/>
        </p:nvSpPr>
        <p:spPr>
          <a:xfrm>
            <a:off x="386861" y="5943600"/>
            <a:ext cx="152400" cy="257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78C68E0E-FECC-9344-B0E4-9AA2A9B7C4B0}"/>
              </a:ext>
            </a:extLst>
          </p:cNvPr>
          <p:cNvSpPr/>
          <p:nvPr/>
        </p:nvSpPr>
        <p:spPr>
          <a:xfrm>
            <a:off x="709245" y="5791198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7EE655-CC6F-CB4E-9800-FE7F439DE125}"/>
              </a:ext>
            </a:extLst>
          </p:cNvPr>
          <p:cNvSpPr/>
          <p:nvPr/>
        </p:nvSpPr>
        <p:spPr>
          <a:xfrm>
            <a:off x="715106" y="5943599"/>
            <a:ext cx="152400" cy="2579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6D2458E5-B1B2-4E49-83C5-F2F86E66414D}"/>
              </a:ext>
            </a:extLst>
          </p:cNvPr>
          <p:cNvSpPr/>
          <p:nvPr/>
        </p:nvSpPr>
        <p:spPr>
          <a:xfrm>
            <a:off x="1037490" y="5791198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F838C139-32C0-8940-823E-610EC8676697}"/>
              </a:ext>
            </a:extLst>
          </p:cNvPr>
          <p:cNvSpPr/>
          <p:nvPr/>
        </p:nvSpPr>
        <p:spPr>
          <a:xfrm>
            <a:off x="1043351" y="5943599"/>
            <a:ext cx="152400" cy="257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B38896B2-B723-F64F-B00A-47AC65081DAF}"/>
              </a:ext>
            </a:extLst>
          </p:cNvPr>
          <p:cNvSpPr/>
          <p:nvPr/>
        </p:nvSpPr>
        <p:spPr>
          <a:xfrm>
            <a:off x="1354013" y="5791198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4D56CD0B-4791-BD44-BFDE-7C1BB343486E}"/>
              </a:ext>
            </a:extLst>
          </p:cNvPr>
          <p:cNvSpPr/>
          <p:nvPr/>
        </p:nvSpPr>
        <p:spPr>
          <a:xfrm>
            <a:off x="1359874" y="5943599"/>
            <a:ext cx="152400" cy="2579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A8B91E18-E137-6F4F-9C48-AAC273A45B64}"/>
              </a:ext>
            </a:extLst>
          </p:cNvPr>
          <p:cNvCxnSpPr/>
          <p:nvPr/>
        </p:nvCxnSpPr>
        <p:spPr>
          <a:xfrm>
            <a:off x="1828800" y="5943598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C4E42DCE-310E-FE4C-B097-AD8FD3CEA589}"/>
              </a:ext>
            </a:extLst>
          </p:cNvPr>
          <p:cNvCxnSpPr>
            <a:cxnSpLocks/>
          </p:cNvCxnSpPr>
          <p:nvPr/>
        </p:nvCxnSpPr>
        <p:spPr>
          <a:xfrm>
            <a:off x="1723292" y="5943598"/>
            <a:ext cx="0" cy="6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B7E42F0-67C5-724D-BFDE-1D271F0797A9}"/>
              </a:ext>
            </a:extLst>
          </p:cNvPr>
          <p:cNvCxnSpPr>
            <a:cxnSpLocks/>
          </p:cNvCxnSpPr>
          <p:nvPr/>
        </p:nvCxnSpPr>
        <p:spPr>
          <a:xfrm flipH="1">
            <a:off x="1828801" y="6611814"/>
            <a:ext cx="6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A3C543C7-4C59-514A-8FBA-948151CB9C29}"/>
              </a:ext>
            </a:extLst>
          </p:cNvPr>
          <p:cNvCxnSpPr>
            <a:cxnSpLocks/>
          </p:cNvCxnSpPr>
          <p:nvPr/>
        </p:nvCxnSpPr>
        <p:spPr>
          <a:xfrm flipV="1">
            <a:off x="2684585" y="5944062"/>
            <a:ext cx="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EC8AED9E-74C9-C047-965E-FE78828B1E98}"/>
              </a:ext>
            </a:extLst>
          </p:cNvPr>
          <p:cNvCxnSpPr/>
          <p:nvPr/>
        </p:nvCxnSpPr>
        <p:spPr>
          <a:xfrm>
            <a:off x="3424238" y="5920150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BFAF787-C16A-F949-8B88-022E27A5CA86}"/>
              </a:ext>
            </a:extLst>
          </p:cNvPr>
          <p:cNvCxnSpPr>
            <a:cxnSpLocks/>
          </p:cNvCxnSpPr>
          <p:nvPr/>
        </p:nvCxnSpPr>
        <p:spPr>
          <a:xfrm>
            <a:off x="3318730" y="5920150"/>
            <a:ext cx="0" cy="6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99A1A722-5211-A840-8279-5B26242F2789}"/>
              </a:ext>
            </a:extLst>
          </p:cNvPr>
          <p:cNvCxnSpPr>
            <a:cxnSpLocks/>
          </p:cNvCxnSpPr>
          <p:nvPr/>
        </p:nvCxnSpPr>
        <p:spPr>
          <a:xfrm flipH="1">
            <a:off x="3424239" y="6588366"/>
            <a:ext cx="6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A5498874-F6DE-0549-BB95-E271E3B55E4C}"/>
              </a:ext>
            </a:extLst>
          </p:cNvPr>
          <p:cNvCxnSpPr>
            <a:cxnSpLocks/>
          </p:cNvCxnSpPr>
          <p:nvPr/>
        </p:nvCxnSpPr>
        <p:spPr>
          <a:xfrm flipV="1">
            <a:off x="4280023" y="5920614"/>
            <a:ext cx="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U-vormige pijl 48">
            <a:extLst>
              <a:ext uri="{FF2B5EF4-FFF2-40B4-BE49-F238E27FC236}">
                <a16:creationId xmlns:a16="http://schemas.microsoft.com/office/drawing/2014/main" id="{16C3F3C5-07EB-F545-A752-4850DE40F60C}"/>
              </a:ext>
            </a:extLst>
          </p:cNvPr>
          <p:cNvSpPr/>
          <p:nvPr/>
        </p:nvSpPr>
        <p:spPr>
          <a:xfrm>
            <a:off x="4743447" y="5901097"/>
            <a:ext cx="180000" cy="180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U-vormige pijl 49">
            <a:extLst>
              <a:ext uri="{FF2B5EF4-FFF2-40B4-BE49-F238E27FC236}">
                <a16:creationId xmlns:a16="http://schemas.microsoft.com/office/drawing/2014/main" id="{723890DF-8EDF-BB44-8ABA-651BAB3B9564}"/>
              </a:ext>
            </a:extLst>
          </p:cNvPr>
          <p:cNvSpPr/>
          <p:nvPr/>
        </p:nvSpPr>
        <p:spPr>
          <a:xfrm flipH="1">
            <a:off x="5088915" y="5901097"/>
            <a:ext cx="180000" cy="180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Gekromde pijl rechts 50">
            <a:extLst>
              <a:ext uri="{FF2B5EF4-FFF2-40B4-BE49-F238E27FC236}">
                <a16:creationId xmlns:a16="http://schemas.microsoft.com/office/drawing/2014/main" id="{8B262539-0136-CB45-B0C4-C31FBEE1FCCD}"/>
              </a:ext>
            </a:extLst>
          </p:cNvPr>
          <p:cNvSpPr/>
          <p:nvPr/>
        </p:nvSpPr>
        <p:spPr>
          <a:xfrm rot="16200000" flipV="1">
            <a:off x="4692674" y="6233988"/>
            <a:ext cx="180000" cy="29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Gekromde pijl rechts 51">
            <a:extLst>
              <a:ext uri="{FF2B5EF4-FFF2-40B4-BE49-F238E27FC236}">
                <a16:creationId xmlns:a16="http://schemas.microsoft.com/office/drawing/2014/main" id="{87DE9772-1E1E-A543-894D-F19B60974E26}"/>
              </a:ext>
            </a:extLst>
          </p:cNvPr>
          <p:cNvSpPr/>
          <p:nvPr/>
        </p:nvSpPr>
        <p:spPr>
          <a:xfrm rot="16200000">
            <a:off x="5194543" y="6238949"/>
            <a:ext cx="180000" cy="2898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95D81705-8FE3-7948-89F5-3FB70C0B8B61}"/>
              </a:ext>
            </a:extLst>
          </p:cNvPr>
          <p:cNvCxnSpPr/>
          <p:nvPr/>
        </p:nvCxnSpPr>
        <p:spPr>
          <a:xfrm>
            <a:off x="6477001" y="5901097"/>
            <a:ext cx="70338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36FDCBCB-E1B9-5A43-A049-E5247C70610D}"/>
              </a:ext>
            </a:extLst>
          </p:cNvPr>
          <p:cNvCxnSpPr>
            <a:cxnSpLocks/>
          </p:cNvCxnSpPr>
          <p:nvPr/>
        </p:nvCxnSpPr>
        <p:spPr>
          <a:xfrm>
            <a:off x="6371493" y="5901097"/>
            <a:ext cx="0" cy="6916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33F7ECD4-A40A-CF4F-90D4-B3C6AB636364}"/>
              </a:ext>
            </a:extLst>
          </p:cNvPr>
          <p:cNvCxnSpPr>
            <a:cxnSpLocks/>
          </p:cNvCxnSpPr>
          <p:nvPr/>
        </p:nvCxnSpPr>
        <p:spPr>
          <a:xfrm flipH="1">
            <a:off x="6477002" y="6569313"/>
            <a:ext cx="6912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F202962-06F7-1743-B613-CEE31709A6E9}"/>
              </a:ext>
            </a:extLst>
          </p:cNvPr>
          <p:cNvCxnSpPr>
            <a:cxnSpLocks/>
          </p:cNvCxnSpPr>
          <p:nvPr/>
        </p:nvCxnSpPr>
        <p:spPr>
          <a:xfrm flipV="1">
            <a:off x="7332786" y="5901561"/>
            <a:ext cx="0" cy="691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al 57">
            <a:extLst>
              <a:ext uri="{FF2B5EF4-FFF2-40B4-BE49-F238E27FC236}">
                <a16:creationId xmlns:a16="http://schemas.microsoft.com/office/drawing/2014/main" id="{84BD8711-7B28-A94D-B9CD-9A9BA7AF7E0F}"/>
              </a:ext>
            </a:extLst>
          </p:cNvPr>
          <p:cNvSpPr/>
          <p:nvPr/>
        </p:nvSpPr>
        <p:spPr>
          <a:xfrm>
            <a:off x="8242495" y="649311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7C285E4D-B07E-9F4A-B3BB-B0E2FC149D95}"/>
              </a:ext>
            </a:extLst>
          </p:cNvPr>
          <p:cNvSpPr/>
          <p:nvPr/>
        </p:nvSpPr>
        <p:spPr>
          <a:xfrm>
            <a:off x="7976084" y="579119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8538FD78-90CE-694B-9144-0C8BA9CC9DD2}"/>
              </a:ext>
            </a:extLst>
          </p:cNvPr>
          <p:cNvSpPr/>
          <p:nvPr/>
        </p:nvSpPr>
        <p:spPr>
          <a:xfrm>
            <a:off x="8216407" y="5791198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Graphic 72" descr="Voetbal met effen opvulling">
            <a:extLst>
              <a:ext uri="{FF2B5EF4-FFF2-40B4-BE49-F238E27FC236}">
                <a16:creationId xmlns:a16="http://schemas.microsoft.com/office/drawing/2014/main" id="{6B92CA73-AE25-C34C-BBBD-C63C596D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3373" y="6072553"/>
            <a:ext cx="257175" cy="257175"/>
          </a:xfrm>
          <a:prstGeom prst="rect">
            <a:avLst/>
          </a:prstGeom>
        </p:spPr>
      </p:pic>
      <p:pic>
        <p:nvPicPr>
          <p:cNvPr id="83" name="Afbeelding 82">
            <a:extLst>
              <a:ext uri="{FF2B5EF4-FFF2-40B4-BE49-F238E27FC236}">
                <a16:creationId xmlns:a16="http://schemas.microsoft.com/office/drawing/2014/main" id="{65BFCC07-4DD5-6B45-B03E-16EE45863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5400000">
            <a:off x="7678163" y="6354849"/>
            <a:ext cx="467033" cy="467033"/>
          </a:xfrm>
          <a:prstGeom prst="rect">
            <a:avLst/>
          </a:prstGeom>
        </p:spPr>
      </p:pic>
      <p:pic>
        <p:nvPicPr>
          <p:cNvPr id="86" name="Afbeelding 85">
            <a:extLst>
              <a:ext uri="{FF2B5EF4-FFF2-40B4-BE49-F238E27FC236}">
                <a16:creationId xmlns:a16="http://schemas.microsoft.com/office/drawing/2014/main" id="{3EAAD6B4-AEE3-614C-A840-ADDFA89F2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8350250" y="5991097"/>
            <a:ext cx="450850" cy="450850"/>
          </a:xfrm>
          <a:prstGeom prst="rect">
            <a:avLst/>
          </a:prstGeom>
        </p:spPr>
      </p:pic>
      <p:pic>
        <p:nvPicPr>
          <p:cNvPr id="110" name="Graphic 109" descr="Badge: 6 met effen opvulling">
            <a:extLst>
              <a:ext uri="{FF2B5EF4-FFF2-40B4-BE49-F238E27FC236}">
                <a16:creationId xmlns:a16="http://schemas.microsoft.com/office/drawing/2014/main" id="{C037CE50-BDC5-7248-B7B4-B47DA7875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3152" y="6135685"/>
            <a:ext cx="264488" cy="264488"/>
          </a:xfrm>
          <a:prstGeom prst="rect">
            <a:avLst/>
          </a:prstGeom>
        </p:spPr>
      </p:pic>
      <p:pic>
        <p:nvPicPr>
          <p:cNvPr id="112" name="Graphic 111" descr="Badge 8 met effen opvulling">
            <a:extLst>
              <a:ext uri="{FF2B5EF4-FFF2-40B4-BE49-F238E27FC236}">
                <a16:creationId xmlns:a16="http://schemas.microsoft.com/office/drawing/2014/main" id="{ED417667-725B-C74D-A354-159503991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3423" y="6142066"/>
            <a:ext cx="264488" cy="264488"/>
          </a:xfrm>
          <a:prstGeom prst="rect">
            <a:avLst/>
          </a:prstGeom>
        </p:spPr>
      </p:pic>
      <p:pic>
        <p:nvPicPr>
          <p:cNvPr id="114" name="Graphic 113" descr="Badge: 9 met effen opvulling">
            <a:extLst>
              <a:ext uri="{FF2B5EF4-FFF2-40B4-BE49-F238E27FC236}">
                <a16:creationId xmlns:a16="http://schemas.microsoft.com/office/drawing/2014/main" id="{1DCBAC83-DB58-E049-886C-68DC76B6DA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0038" y="6130683"/>
            <a:ext cx="264488" cy="264488"/>
          </a:xfrm>
          <a:prstGeom prst="rect">
            <a:avLst/>
          </a:prstGeom>
        </p:spPr>
      </p:pic>
      <p:pic>
        <p:nvPicPr>
          <p:cNvPr id="116" name="Graphic 115" descr="Badge 10 met effen opvulling">
            <a:extLst>
              <a:ext uri="{FF2B5EF4-FFF2-40B4-BE49-F238E27FC236}">
                <a16:creationId xmlns:a16="http://schemas.microsoft.com/office/drawing/2014/main" id="{697E3B90-DB27-4542-922F-3738A12B1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88000" y="6140440"/>
            <a:ext cx="264488" cy="264488"/>
          </a:xfrm>
          <a:prstGeom prst="rect">
            <a:avLst/>
          </a:prstGeom>
        </p:spPr>
      </p:pic>
      <p:pic>
        <p:nvPicPr>
          <p:cNvPr id="118" name="Graphic 117" descr="Badge met effen opvulling">
            <a:extLst>
              <a:ext uri="{FF2B5EF4-FFF2-40B4-BE49-F238E27FC236}">
                <a16:creationId xmlns:a16="http://schemas.microsoft.com/office/drawing/2014/main" id="{DF347FB8-9D7D-4749-8418-230CB208A2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32000" y="5760000"/>
            <a:ext cx="264488" cy="264488"/>
          </a:xfrm>
          <a:prstGeom prst="rect">
            <a:avLst/>
          </a:prstGeom>
        </p:spPr>
      </p:pic>
      <p:pic>
        <p:nvPicPr>
          <p:cNvPr id="120" name="Graphic 119" descr="Badge 3 met effen opvulling">
            <a:extLst>
              <a:ext uri="{FF2B5EF4-FFF2-40B4-BE49-F238E27FC236}">
                <a16:creationId xmlns:a16="http://schemas.microsoft.com/office/drawing/2014/main" id="{F851B4CD-7513-7649-8A7F-BC651A5C79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84000" y="5760000"/>
            <a:ext cx="264488" cy="264488"/>
          </a:xfrm>
          <a:prstGeom prst="rect">
            <a:avLst/>
          </a:prstGeom>
        </p:spPr>
      </p:pic>
      <p:pic>
        <p:nvPicPr>
          <p:cNvPr id="122" name="Graphic 121" descr="Badge: 1 met effen opvulling">
            <a:extLst>
              <a:ext uri="{FF2B5EF4-FFF2-40B4-BE49-F238E27FC236}">
                <a16:creationId xmlns:a16="http://schemas.microsoft.com/office/drawing/2014/main" id="{14BED2C4-5D27-4D4F-B001-A22B4D6F50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80000" y="5760000"/>
            <a:ext cx="264488" cy="264488"/>
          </a:xfrm>
          <a:prstGeom prst="rect">
            <a:avLst/>
          </a:prstGeom>
        </p:spPr>
      </p:pic>
      <p:pic>
        <p:nvPicPr>
          <p:cNvPr id="124" name="Graphic 123" descr="Badge 7 met effen opvulling">
            <a:extLst>
              <a:ext uri="{FF2B5EF4-FFF2-40B4-BE49-F238E27FC236}">
                <a16:creationId xmlns:a16="http://schemas.microsoft.com/office/drawing/2014/main" id="{84C79959-A67A-D74F-BE4F-AF49E07936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423047" y="6135685"/>
            <a:ext cx="264488" cy="264488"/>
          </a:xfrm>
          <a:prstGeom prst="rect">
            <a:avLst/>
          </a:prstGeom>
        </p:spPr>
      </p:pic>
      <p:pic>
        <p:nvPicPr>
          <p:cNvPr id="126" name="Graphic 125" descr="Badge 5 met effen opvulling">
            <a:extLst>
              <a:ext uri="{FF2B5EF4-FFF2-40B4-BE49-F238E27FC236}">
                <a16:creationId xmlns:a16="http://schemas.microsoft.com/office/drawing/2014/main" id="{011A6591-2733-CE45-B820-DD4DE77558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88000" y="5760000"/>
            <a:ext cx="264488" cy="264488"/>
          </a:xfrm>
          <a:prstGeom prst="rect">
            <a:avLst/>
          </a:prstGeom>
        </p:spPr>
      </p:pic>
      <p:pic>
        <p:nvPicPr>
          <p:cNvPr id="128" name="Graphic 127" descr="Badge 4 met effen opvulling">
            <a:extLst>
              <a:ext uri="{FF2B5EF4-FFF2-40B4-BE49-F238E27FC236}">
                <a16:creationId xmlns:a16="http://schemas.microsoft.com/office/drawing/2014/main" id="{B25C06F3-FE3F-3146-A45E-B27DCBC14F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36000" y="5760000"/>
            <a:ext cx="264488" cy="264488"/>
          </a:xfrm>
          <a:prstGeom prst="rect">
            <a:avLst/>
          </a:prstGeom>
        </p:spPr>
      </p:pic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617A5FD6-3557-3E45-AD48-3ACE78A319C4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r="1227" b="49223"/>
          <a:stretch/>
        </p:blipFill>
        <p:spPr>
          <a:xfrm>
            <a:off x="381000" y="656492"/>
            <a:ext cx="5607328" cy="4362360"/>
          </a:xfrm>
          <a:prstGeom prst="rect">
            <a:avLst/>
          </a:prstGeom>
        </p:spPr>
      </p:pic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2AC6AE5A-7584-E140-AEF6-92442D7F9719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r="1227" b="49223"/>
          <a:stretch/>
        </p:blipFill>
        <p:spPr>
          <a:xfrm>
            <a:off x="6203674" y="683142"/>
            <a:ext cx="5607328" cy="4362360"/>
          </a:xfrm>
          <a:prstGeom prst="rect">
            <a:avLst/>
          </a:prstGeom>
        </p:spPr>
      </p:pic>
      <p:sp>
        <p:nvSpPr>
          <p:cNvPr id="136" name="Ovaal 135">
            <a:extLst>
              <a:ext uri="{FF2B5EF4-FFF2-40B4-BE49-F238E27FC236}">
                <a16:creationId xmlns:a16="http://schemas.microsoft.com/office/drawing/2014/main" id="{7B53A536-4C9F-F546-846D-06771CB3527C}"/>
              </a:ext>
            </a:extLst>
          </p:cNvPr>
          <p:cNvSpPr/>
          <p:nvPr/>
        </p:nvSpPr>
        <p:spPr>
          <a:xfrm>
            <a:off x="7732203" y="579072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16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Macintosh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BODONI 72 SMALLCAPS BOOK</vt:lpstr>
      <vt:lpstr>BODONI 72 SMALLCAPS BOOK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Verbesselt Tijl</dc:creator>
  <cp:lastModifiedBy>Verbesselt Tijl</cp:lastModifiedBy>
  <cp:revision>6</cp:revision>
  <dcterms:created xsi:type="dcterms:W3CDTF">2021-07-05T11:19:47Z</dcterms:created>
  <dcterms:modified xsi:type="dcterms:W3CDTF">2021-07-05T12:01:15Z</dcterms:modified>
</cp:coreProperties>
</file>