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71" r:id="rId6"/>
    <p:sldId id="273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400" autoAdjust="0"/>
  </p:normalViewPr>
  <p:slideViewPr>
    <p:cSldViewPr snapToGrid="0">
      <p:cViewPr varScale="1">
        <p:scale>
          <a:sx n="97" d="100"/>
          <a:sy n="97" d="100"/>
        </p:scale>
        <p:origin x="17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22DA-9084-4BBB-B0F6-7349C872EDB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1BAD9-A7CD-4401-82A8-593E0BF43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1BAD9-A7CD-4401-82A8-593E0BF432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6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6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9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760" y="91440"/>
            <a:ext cx="10808208" cy="1854867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университет» 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 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592" y="2978870"/>
            <a:ext cx="11676888" cy="58729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«Морской бой»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146308" y="4234338"/>
            <a:ext cx="3408660" cy="145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</a:p>
          <a:p>
            <a:pPr algn="r">
              <a:lnSpc>
                <a:spcPct val="8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КЭ-404 </a:t>
            </a:r>
          </a:p>
          <a:p>
            <a:pPr algn="r">
              <a:lnSpc>
                <a:spcPct val="8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М.О. Кондрашин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207288" y="6321250"/>
            <a:ext cx="1887152" cy="395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Челябинск-2024</a:t>
            </a:r>
            <a:endParaRPr lang="ru-RU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3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8456" y="0"/>
            <a:ext cx="4895088" cy="8778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3525" indent="-263525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индивидуальный проект направлен на разработку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представляющего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вариацию игры «Морской бой»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buFont typeface="Wingdings" panose="05000000000000000000" pitchFamily="2" charset="2"/>
              <a:buChar char="Ø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предназначено для развлечения пользователей, а также для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логического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мышления.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70" y="878399"/>
            <a:ext cx="10515600" cy="5499251"/>
          </a:xfrm>
        </p:spPr>
        <p:txBody>
          <a:bodyPr>
            <a:noAutofit/>
          </a:bodyPr>
          <a:lstStyle/>
          <a:p>
            <a:pPr marL="358775" indent="-358775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Цифровая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версия классической настольной игры, в которой два игрока соревнуются в стратегии и логике, пытаясь потопить корабли противника.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играть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морской бой в любое время и в любом месте, используя смартфоны или планшеты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уровня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сложности, влияющих на алгоритм поиска кораблей игрока.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играть двум игрокам на одном устройстве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35998" y="0"/>
            <a:ext cx="423672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игры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878400"/>
            <a:ext cx="3488120" cy="1081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игры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8161189" y="878400"/>
            <a:ext cx="4030811" cy="1081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нескольких игроков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3488119" y="878400"/>
            <a:ext cx="4673070" cy="121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Нормальный режим сложности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4" y="1960367"/>
            <a:ext cx="2139003" cy="47782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53" y="1960369"/>
            <a:ext cx="2139003" cy="47782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092" y="1960368"/>
            <a:ext cx="2139003" cy="47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реализован с использованием: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Android Studio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программирования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и методы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878400"/>
            <a:ext cx="10515600" cy="5770050"/>
          </a:xfrm>
        </p:spPr>
        <p:txBody>
          <a:bodyPr>
            <a:normAutofit/>
          </a:bodyPr>
          <a:lstStyle/>
          <a:p>
            <a:pPr marL="263525" indent="-263525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класс, описывающий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корабль, его параметры и методы (размер, направление, начальные координаты, ячейки расположения)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игровое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списком всех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ячеек</a:t>
            </a:r>
          </a:p>
          <a:p>
            <a:pPr marL="263525" indent="-263525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–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 одной ячейки игрового поля</a:t>
            </a:r>
          </a:p>
          <a:p>
            <a:pPr marL="263525" indent="-263525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llClicked(…)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описывающий функционал взаимодействия пользователя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игровым полем</a:t>
            </a:r>
          </a:p>
          <a:p>
            <a:pPr marL="263525" indent="-263525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opponentTurn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метод,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второму игроку или приложению совершать ходы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7971"/>
            <a:ext cx="10515600" cy="4343736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была реализована игра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«Морской бой»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пользовательской расстановки кораблей на поле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аудио эффектов и визуальных эффектов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уровня сложности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графического интерфейса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242</Words>
  <Application>Microsoft Office PowerPoint</Application>
  <PresentationFormat>Широкоэкранный</PresentationFormat>
  <Paragraphs>44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университет»  (национальный исследовательский университет)  Высшая школа электроники и компьютерных наук  Кафедра системного программирования </vt:lpstr>
      <vt:lpstr>Введение</vt:lpstr>
      <vt:lpstr>Презентация PowerPoint</vt:lpstr>
      <vt:lpstr>Скриншоты игры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университет» (национальный исследовательский университет) Высшая школа электроники и компьютерных наук Кафедра системного программирования </dc:title>
  <dc:creator>Кондрашин Максим Олегович</dc:creator>
  <cp:lastModifiedBy>Max-Wind</cp:lastModifiedBy>
  <cp:revision>88</cp:revision>
  <dcterms:created xsi:type="dcterms:W3CDTF">2024-05-29T13:23:33Z</dcterms:created>
  <dcterms:modified xsi:type="dcterms:W3CDTF">2024-12-26T11:42:29Z</dcterms:modified>
</cp:coreProperties>
</file>