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7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7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7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7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37920"/>
            <a:ext cx="7772400" cy="1470025"/>
          </a:xfrm>
        </p:spPr>
        <p:txBody>
          <a:bodyPr/>
          <a:lstStyle/>
          <a:p>
            <a:r>
              <a:t>Multi-Agent DSL Framework (Inspired by SGLang)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4460" y="3429000"/>
            <a:ext cx="6400800" cy="1752600"/>
          </a:xfrm>
        </p:spPr>
        <p:txBody>
          <a:bodyPr/>
          <a:lstStyle/>
          <a:p>
            <a:r>
              <a:t>An Innovative Framework for Multi-Agent Systems</a:t>
            </a:r>
          </a:p>
          <a:p>
            <a:r>
              <a:t>Performance Evaluation: Cache vs. No Cache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ClrTx/>
              <a:buSzTx/>
            </a:pPr>
            <a:r>
              <a:rPr sz="2000"/>
              <a:t>The Multi-Agent DSL framework demonstrates significant performance improvements with cache-enabled scheduling.</a:t>
            </a:r>
            <a:endParaRPr sz="2000"/>
          </a:p>
          <a:p>
            <a:pPr algn="l">
              <a:buClrTx/>
              <a:buSzTx/>
            </a:pPr>
            <a:r>
              <a:rPr sz="2000"/>
              <a:t>Key findings include:</a:t>
            </a:r>
            <a:endParaRPr sz="2000"/>
          </a:p>
          <a:p>
            <a:pPr algn="l">
              <a:buClrTx/>
              <a:buSzTx/>
            </a:pPr>
            <a:r>
              <a:rPr sz="2000"/>
              <a:t>- Higher cache hit rate significantly improves throughput</a:t>
            </a:r>
            <a:endParaRPr sz="2000"/>
          </a:p>
          <a:p>
            <a:pPr algn="l">
              <a:buClrTx/>
              <a:buSzTx/>
            </a:pPr>
            <a:r>
              <a:rPr sz="2000"/>
              <a:t>- Latency is drastically reduced in repeated tasks</a:t>
            </a:r>
            <a:endParaRPr sz="2000"/>
          </a:p>
          <a:p>
            <a:pPr algn="l">
              <a:buClrTx/>
              <a:buSzTx/>
            </a:pPr>
            <a:r>
              <a:rPr sz="2000"/>
              <a:t>- Cache-free scenarios remain fast for low-concurrency environments but suffer with high task volume</a:t>
            </a:r>
            <a:endParaRPr sz="2000"/>
          </a:p>
          <a:p>
            <a:pPr algn="l">
              <a:buClrTx/>
              <a:buSzTx/>
            </a:pPr>
            <a:endParaRPr sz="2000"/>
          </a:p>
          <a:p>
            <a:pPr algn="l">
              <a:buClrTx/>
              <a:buSzTx/>
            </a:pPr>
            <a:r>
              <a:rPr sz="2000"/>
              <a:t>Next steps:</a:t>
            </a:r>
            <a:endParaRPr sz="2000"/>
          </a:p>
          <a:p>
            <a:pPr algn="l">
              <a:buClrTx/>
              <a:buSzTx/>
            </a:pPr>
            <a:r>
              <a:rPr sz="2000"/>
              <a:t>- Extended benchmarks with different task complexities</a:t>
            </a:r>
            <a:endParaRPr sz="2000"/>
          </a:p>
          <a:p>
            <a:pPr algn="l">
              <a:buClrTx/>
              <a:buSzTx/>
            </a:pPr>
            <a:r>
              <a:rPr sz="2000"/>
              <a:t>- Integration with real-world LLMs for improved reliability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Multi-Agent DSL Framework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This framework provides a Domain-Specific Language (DSL) for defining and executing multi-agent tasks, inspired by SGLang. It integrates a RadixTrie-based cache system to enhance throughput and reduce latency in multi-agent cooperation scenarios. Key features include:</a:t>
            </a:r>
            <a:endParaRPr sz="2000"/>
          </a:p>
          <a:p>
            <a:r>
              <a:rPr sz="2000"/>
              <a:t>- Task decomposition</a:t>
            </a:r>
            <a:endParaRPr sz="2000"/>
          </a:p>
          <a:p>
            <a:r>
              <a:rPr sz="2000"/>
              <a:t>- Cache-aware scheduling</a:t>
            </a:r>
            <a:endParaRPr sz="2000"/>
          </a:p>
          <a:p>
            <a:r>
              <a:rPr sz="2000"/>
              <a:t>- Asynchronous event handling</a:t>
            </a:r>
            <a:endParaRPr sz="2000"/>
          </a:p>
          <a:p>
            <a:r>
              <a:rPr sz="2000"/>
              <a:t>- Lightweight contract validation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</a:pPr>
            <a:r>
              <a:rPr sz="2000"/>
              <a:t>Experiments were conducted to compare performance with and without cache in two key multi-agent systems:</a:t>
            </a:r>
            <a:endParaRPr sz="2000"/>
          </a:p>
          <a:p>
            <a:pPr algn="l">
              <a:buClrTx/>
              <a:buSzTx/>
            </a:pPr>
            <a:r>
              <a:rPr sz="2000"/>
              <a:t>- Autonomous Driving (AD)</a:t>
            </a:r>
            <a:endParaRPr sz="2000"/>
          </a:p>
          <a:p>
            <a:pPr algn="l">
              <a:buClrTx/>
              <a:buSzTx/>
            </a:pPr>
            <a:r>
              <a:rPr sz="2000"/>
              <a:t>- Smart City Management</a:t>
            </a:r>
            <a:endParaRPr sz="2000"/>
          </a:p>
          <a:p>
            <a:pPr algn="l">
              <a:buClrTx/>
              <a:buSzTx/>
            </a:pPr>
            <a:endParaRPr sz="2000"/>
          </a:p>
          <a:p>
            <a:pPr algn="l">
              <a:buClrTx/>
              <a:buSzTx/>
            </a:pPr>
            <a:r>
              <a:rPr sz="2000"/>
              <a:t>The experiments focus on:</a:t>
            </a:r>
            <a:endParaRPr sz="2000"/>
          </a:p>
          <a:p>
            <a:pPr algn="l">
              <a:buClrTx/>
              <a:buSzTx/>
            </a:pPr>
            <a:r>
              <a:rPr sz="2000"/>
              <a:t>- Throughput</a:t>
            </a:r>
            <a:endParaRPr sz="2000"/>
          </a:p>
          <a:p>
            <a:pPr algn="l">
              <a:buClrTx/>
              <a:buSzTx/>
            </a:pPr>
            <a:r>
              <a:rPr sz="2000"/>
              <a:t>- Latency Distribution</a:t>
            </a:r>
            <a:endParaRPr sz="2000"/>
          </a:p>
          <a:p>
            <a:pPr algn="l">
              <a:buClrTx/>
              <a:buSzTx/>
            </a:pPr>
            <a:r>
              <a:rPr sz="2000"/>
              <a:t>- Cache Hit Rate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Comparison: Autonomous Driving</a:t>
            </a:r>
          </a:p>
        </p:txBody>
      </p:sp>
      <p:pic>
        <p:nvPicPr>
          <p:cNvPr id="4" name="Picture 3" descr="throughput_a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635" y="2119630"/>
            <a:ext cx="4876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Comparison: Cache Hit Rate</a:t>
            </a:r>
          </a:p>
        </p:txBody>
      </p:sp>
      <p:pic>
        <p:nvPicPr>
          <p:cNvPr id="4" name="Picture 3" descr="cache_hit_a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0" y="2468880"/>
            <a:ext cx="4876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Latency Distribution: Autonomous Driving</a:t>
            </a:r>
          </a:p>
        </p:txBody>
      </p:sp>
      <p:pic>
        <p:nvPicPr>
          <p:cNvPr id="4" name="Picture 3" descr="latency_cdf_a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4690" y="2388235"/>
            <a:ext cx="4876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Comparison: Smart City</a:t>
            </a:r>
          </a:p>
        </p:txBody>
      </p:sp>
      <p:pic>
        <p:nvPicPr>
          <p:cNvPr id="4" name="Picture 3" descr="throughput_a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7700" y="2034540"/>
            <a:ext cx="4876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Comparison: Cache Hit Rate (Smart City)</a:t>
            </a:r>
          </a:p>
        </p:txBody>
      </p:sp>
      <p:pic>
        <p:nvPicPr>
          <p:cNvPr id="4" name="Picture 3" descr="cache_hit_a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9430" y="2306320"/>
            <a:ext cx="4876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Latency Distribution: Smart City</a:t>
            </a:r>
          </a:p>
        </p:txBody>
      </p:sp>
      <p:pic>
        <p:nvPicPr>
          <p:cNvPr id="4" name="Picture 3" descr="latency_cdf_a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8980" y="2294890"/>
            <a:ext cx="48768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1495</Words>
  <Application>WPS 演示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Arial</vt:lpstr>
      <vt:lpstr>Calibri</vt:lpstr>
      <vt:lpstr>Helvetica Neue</vt:lpstr>
      <vt:lpstr>微软雅黑</vt:lpstr>
      <vt:lpstr>汉仪旗黑</vt:lpstr>
      <vt:lpstr>宋体</vt:lpstr>
      <vt:lpstr>Arial Unicode MS</vt:lpstr>
      <vt:lpstr>宋体-简</vt:lpstr>
      <vt:lpstr>Office Theme</vt:lpstr>
      <vt:lpstr>Multi-Agent DSL Framework (Inspired by SGLang)</vt:lpstr>
      <vt:lpstr>Multi-Agent DSL Framework Overview</vt:lpstr>
      <vt:lpstr>Experiment Setup</vt:lpstr>
      <vt:lpstr>Performance Comparison: Autonomous Driving</vt:lpstr>
      <vt:lpstr>Performance Comparison: Cache Hit Rate</vt:lpstr>
      <vt:lpstr>Latency Distribution: Autonomous Driving</vt:lpstr>
      <vt:lpstr>Performance Comparison: Smart City</vt:lpstr>
      <vt:lpstr>Performance Comparison: Cache Hit Rate (Smart City)</vt:lpstr>
      <vt:lpstr>Latency Distribution: Smart City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Apple</cp:lastModifiedBy>
  <cp:revision>2</cp:revision>
  <dcterms:created xsi:type="dcterms:W3CDTF">2025-09-01T09:37:28Z</dcterms:created>
  <dcterms:modified xsi:type="dcterms:W3CDTF">2025-09-01T09:37:28Z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0746D6B2015242FE5769B5688962C30D_42</vt:lpwstr>
  </property>
  <property fmtid="{D5CDD505-2E9C-101B-9397-08002B2CF9AE}" pid="3" name="KSOProductBuildVer">
    <vt:lpwstr>2052-6.12.1.8654</vt:lpwstr>
  </property>
</Properties>
</file>