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2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2934" y="522"/>
      </p:cViewPr>
      <p:guideLst>
        <p:guide orient="horz" pos="2268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6495-1F92-459E-8922-78823434FBD8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CB70-5D56-433C-B3EC-EC3BB3703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90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6495-1F92-459E-8922-78823434FBD8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CB70-5D56-433C-B3EC-EC3BB3703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89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6495-1F92-459E-8922-78823434FBD8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CB70-5D56-433C-B3EC-EC3BB3703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12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6495-1F92-459E-8922-78823434FBD8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CB70-5D56-433C-B3EC-EC3BB3703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14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6495-1F92-459E-8922-78823434FBD8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CB70-5D56-433C-B3EC-EC3BB3703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52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6495-1F92-459E-8922-78823434FBD8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CB70-5D56-433C-B3EC-EC3BB3703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06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6495-1F92-459E-8922-78823434FBD8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CB70-5D56-433C-B3EC-EC3BB3703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57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6495-1F92-459E-8922-78823434FBD8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CB70-5D56-433C-B3EC-EC3BB3703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0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6495-1F92-459E-8922-78823434FBD8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CB70-5D56-433C-B3EC-EC3BB3703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92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6495-1F92-459E-8922-78823434FBD8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CB70-5D56-433C-B3EC-EC3BB3703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6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6495-1F92-459E-8922-78823434FBD8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CB70-5D56-433C-B3EC-EC3BB3703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3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A6495-1F92-459E-8922-78823434FBD8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CCB70-5D56-433C-B3EC-EC3BB3703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01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CF59CAA-29E2-4F8C-AD61-0A199FAB0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8433" y="1985010"/>
            <a:ext cx="3230880" cy="323088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81AC035-1807-4AB7-8443-D3CA55FDB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1985010"/>
            <a:ext cx="3230880" cy="32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2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7E6E4B4D-4BBC-449B-BA69-B58966D0D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985010" y="0"/>
            <a:ext cx="3230880" cy="323088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7BEA5C6-3822-4F39-A40D-2D1954A17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H="1">
            <a:off x="1985010" y="3968433"/>
            <a:ext cx="3230880" cy="32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4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07447F3-E8DA-48DD-96E2-89491E4B5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2223" y="3004344"/>
            <a:ext cx="2038509" cy="203850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8C316DE-0F08-4D9E-956D-7992F189EB71}"/>
              </a:ext>
            </a:extLst>
          </p:cNvPr>
          <p:cNvSpPr/>
          <p:nvPr/>
        </p:nvSpPr>
        <p:spPr>
          <a:xfrm>
            <a:off x="179656" y="179656"/>
            <a:ext cx="6840000" cy="6840000"/>
          </a:xfrm>
          <a:prstGeom prst="round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A7656C-5D6C-44A7-94A4-74F96C8DAD7C}"/>
              </a:ext>
            </a:extLst>
          </p:cNvPr>
          <p:cNvSpPr/>
          <p:nvPr/>
        </p:nvSpPr>
        <p:spPr>
          <a:xfrm>
            <a:off x="716280" y="723900"/>
            <a:ext cx="2827020" cy="57531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DE1011-4BD5-412D-8F06-3C66C87320EC}"/>
              </a:ext>
            </a:extLst>
          </p:cNvPr>
          <p:cNvSpPr/>
          <p:nvPr/>
        </p:nvSpPr>
        <p:spPr>
          <a:xfrm>
            <a:off x="3656014" y="722313"/>
            <a:ext cx="2827020" cy="57531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0708F79-5C09-44EC-B0F4-F1A10C364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01355" y="3004344"/>
            <a:ext cx="2038509" cy="203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5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07447F3-E8DA-48DD-96E2-89491E4B5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3043" y="1445814"/>
            <a:ext cx="2038509" cy="203850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8C316DE-0F08-4D9E-956D-7992F189EB71}"/>
              </a:ext>
            </a:extLst>
          </p:cNvPr>
          <p:cNvSpPr/>
          <p:nvPr/>
        </p:nvSpPr>
        <p:spPr>
          <a:xfrm>
            <a:off x="179656" y="179656"/>
            <a:ext cx="6840000" cy="6840000"/>
          </a:xfrm>
          <a:prstGeom prst="round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A7656C-5D6C-44A7-94A4-74F96C8DAD7C}"/>
              </a:ext>
            </a:extLst>
          </p:cNvPr>
          <p:cNvSpPr/>
          <p:nvPr/>
        </p:nvSpPr>
        <p:spPr>
          <a:xfrm rot="5400000">
            <a:off x="2186940" y="-740727"/>
            <a:ext cx="2827020" cy="57531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DE1011-4BD5-412D-8F06-3C66C87320EC}"/>
              </a:ext>
            </a:extLst>
          </p:cNvPr>
          <p:cNvSpPr/>
          <p:nvPr/>
        </p:nvSpPr>
        <p:spPr>
          <a:xfrm rot="5400000">
            <a:off x="2190903" y="2186940"/>
            <a:ext cx="2827020" cy="57531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0708F79-5C09-44EC-B0F4-F1A10C364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994035" y="4331811"/>
            <a:ext cx="2038509" cy="203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1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</dc:creator>
  <cp:lastModifiedBy>Dominique Makowski</cp:lastModifiedBy>
  <cp:revision>4</cp:revision>
  <dcterms:created xsi:type="dcterms:W3CDTF">2021-02-27T23:59:41Z</dcterms:created>
  <dcterms:modified xsi:type="dcterms:W3CDTF">2021-02-28T00:18:20Z</dcterms:modified>
</cp:coreProperties>
</file>