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泽邦 周" userId="d8e3280ddbf20f75" providerId="LiveId" clId="{1376032B-839E-43B9-8EEF-87B0DD6DCEE8}"/>
    <pc:docChg chg="undo custSel addSld modSld sldOrd">
      <pc:chgData name="泽邦 周" userId="d8e3280ddbf20f75" providerId="LiveId" clId="{1376032B-839E-43B9-8EEF-87B0DD6DCEE8}" dt="2024-05-08T02:26:07.257" v="1384" actId="20577"/>
      <pc:docMkLst>
        <pc:docMk/>
      </pc:docMkLst>
      <pc:sldChg chg="modSp mod">
        <pc:chgData name="泽邦 周" userId="d8e3280ddbf20f75" providerId="LiveId" clId="{1376032B-839E-43B9-8EEF-87B0DD6DCEE8}" dt="2024-04-23T06:31:09.806" v="77" actId="20577"/>
        <pc:sldMkLst>
          <pc:docMk/>
          <pc:sldMk cId="3450043490" sldId="256"/>
        </pc:sldMkLst>
        <pc:spChg chg="mod">
          <ac:chgData name="泽邦 周" userId="d8e3280ddbf20f75" providerId="LiveId" clId="{1376032B-839E-43B9-8EEF-87B0DD6DCEE8}" dt="2024-04-23T06:31:09.806" v="77" actId="20577"/>
          <ac:spMkLst>
            <pc:docMk/>
            <pc:sldMk cId="3450043490" sldId="256"/>
            <ac:spMk id="2" creationId="{239E4FB7-80B7-4288-9177-04C8D7530BBB}"/>
          </ac:spMkLst>
        </pc:spChg>
        <pc:spChg chg="mod">
          <ac:chgData name="泽邦 周" userId="d8e3280ddbf20f75" providerId="LiveId" clId="{1376032B-839E-43B9-8EEF-87B0DD6DCEE8}" dt="2024-04-23T06:31:05.486" v="73" actId="403"/>
          <ac:spMkLst>
            <pc:docMk/>
            <pc:sldMk cId="3450043490" sldId="256"/>
            <ac:spMk id="3" creationId="{20A2A8F9-BD1A-4B09-BBB0-0D6EC55CC830}"/>
          </ac:spMkLst>
        </pc:spChg>
      </pc:sldChg>
      <pc:sldChg chg="modSp new mod">
        <pc:chgData name="泽邦 周" userId="d8e3280ddbf20f75" providerId="LiveId" clId="{1376032B-839E-43B9-8EEF-87B0DD6DCEE8}" dt="2024-05-07T10:55:36.803" v="1336" actId="20577"/>
        <pc:sldMkLst>
          <pc:docMk/>
          <pc:sldMk cId="2769150296" sldId="257"/>
        </pc:sldMkLst>
        <pc:spChg chg="mod">
          <ac:chgData name="泽邦 周" userId="d8e3280ddbf20f75" providerId="LiveId" clId="{1376032B-839E-43B9-8EEF-87B0DD6DCEE8}" dt="2024-05-07T10:54:37.844" v="1325" actId="20577"/>
          <ac:spMkLst>
            <pc:docMk/>
            <pc:sldMk cId="2769150296" sldId="257"/>
            <ac:spMk id="2" creationId="{55610DCA-A616-4D89-A45F-230DCA6998D6}"/>
          </ac:spMkLst>
        </pc:spChg>
        <pc:spChg chg="mod">
          <ac:chgData name="泽邦 周" userId="d8e3280ddbf20f75" providerId="LiveId" clId="{1376032B-839E-43B9-8EEF-87B0DD6DCEE8}" dt="2024-05-07T10:55:36.803" v="1336" actId="20577"/>
          <ac:spMkLst>
            <pc:docMk/>
            <pc:sldMk cId="2769150296" sldId="257"/>
            <ac:spMk id="3" creationId="{A513984F-21CC-4581-A9D4-6035226E85B5}"/>
          </ac:spMkLst>
        </pc:spChg>
      </pc:sldChg>
      <pc:sldChg chg="addSp delSp modSp new mod">
        <pc:chgData name="泽邦 周" userId="d8e3280ddbf20f75" providerId="LiveId" clId="{1376032B-839E-43B9-8EEF-87B0DD6DCEE8}" dt="2024-04-26T08:45:31.909" v="364" actId="1076"/>
        <pc:sldMkLst>
          <pc:docMk/>
          <pc:sldMk cId="4102335239" sldId="258"/>
        </pc:sldMkLst>
        <pc:spChg chg="del">
          <ac:chgData name="泽邦 周" userId="d8e3280ddbf20f75" providerId="LiveId" clId="{1376032B-839E-43B9-8EEF-87B0DD6DCEE8}" dt="2024-04-26T08:37:25.138" v="272" actId="478"/>
          <ac:spMkLst>
            <pc:docMk/>
            <pc:sldMk cId="4102335239" sldId="258"/>
            <ac:spMk id="2" creationId="{56C48A83-ABAE-45F9-A816-F00E594AFD51}"/>
          </ac:spMkLst>
        </pc:spChg>
        <pc:spChg chg="del mod">
          <ac:chgData name="泽邦 周" userId="d8e3280ddbf20f75" providerId="LiveId" clId="{1376032B-839E-43B9-8EEF-87B0DD6DCEE8}" dt="2024-04-26T08:39:04.063" v="276" actId="22"/>
          <ac:spMkLst>
            <pc:docMk/>
            <pc:sldMk cId="4102335239" sldId="258"/>
            <ac:spMk id="3" creationId="{DEB2526E-FE81-473D-A8A9-8C8D96CD91D0}"/>
          </ac:spMkLst>
        </pc:spChg>
        <pc:spChg chg="add del mod">
          <ac:chgData name="泽邦 周" userId="d8e3280ddbf20f75" providerId="LiveId" clId="{1376032B-839E-43B9-8EEF-87B0DD6DCEE8}" dt="2024-04-26T08:39:18.772" v="282"/>
          <ac:spMkLst>
            <pc:docMk/>
            <pc:sldMk cId="4102335239" sldId="258"/>
            <ac:spMk id="4" creationId="{5FC50409-4311-45F8-A4C1-119B2964ED4A}"/>
          </ac:spMkLst>
        </pc:spChg>
        <pc:spChg chg="add del mod">
          <ac:chgData name="泽邦 周" userId="d8e3280ddbf20f75" providerId="LiveId" clId="{1376032B-839E-43B9-8EEF-87B0DD6DCEE8}" dt="2024-04-26T08:39:28.589" v="284" actId="478"/>
          <ac:spMkLst>
            <pc:docMk/>
            <pc:sldMk cId="4102335239" sldId="258"/>
            <ac:spMk id="9" creationId="{113E8FBA-250C-498A-BD37-D0D632B7083D}"/>
          </ac:spMkLst>
        </pc:spChg>
        <pc:spChg chg="add del mod">
          <ac:chgData name="泽邦 周" userId="d8e3280ddbf20f75" providerId="LiveId" clId="{1376032B-839E-43B9-8EEF-87B0DD6DCEE8}" dt="2024-04-26T08:41:23.273" v="296" actId="478"/>
          <ac:spMkLst>
            <pc:docMk/>
            <pc:sldMk cId="4102335239" sldId="258"/>
            <ac:spMk id="11" creationId="{324F03E2-93FB-4EAD-80A3-B08C91AF7704}"/>
          </ac:spMkLst>
        </pc:spChg>
        <pc:spChg chg="add mod">
          <ac:chgData name="泽邦 周" userId="d8e3280ddbf20f75" providerId="LiveId" clId="{1376032B-839E-43B9-8EEF-87B0DD6DCEE8}" dt="2024-04-26T08:42:53.812" v="341" actId="113"/>
          <ac:spMkLst>
            <pc:docMk/>
            <pc:sldMk cId="4102335239" sldId="258"/>
            <ac:spMk id="18" creationId="{04547ACF-F3E5-456A-9AD7-B23F3AB73C30}"/>
          </ac:spMkLst>
        </pc:spChg>
        <pc:picChg chg="add del mod ord">
          <ac:chgData name="泽邦 周" userId="d8e3280ddbf20f75" providerId="LiveId" clId="{1376032B-839E-43B9-8EEF-87B0DD6DCEE8}" dt="2024-04-26T08:41:17.835" v="292" actId="478"/>
          <ac:picMkLst>
            <pc:docMk/>
            <pc:sldMk cId="4102335239" sldId="258"/>
            <ac:picMk id="6" creationId="{D6E2DE61-BF51-4772-A7F0-6BBC3C4011EF}"/>
          </ac:picMkLst>
        </pc:picChg>
        <pc:picChg chg="add mod">
          <ac:chgData name="泽邦 周" userId="d8e3280ddbf20f75" providerId="LiveId" clId="{1376032B-839E-43B9-8EEF-87B0DD6DCEE8}" dt="2024-04-26T08:42:50.716" v="340" actId="1076"/>
          <ac:picMkLst>
            <pc:docMk/>
            <pc:sldMk cId="4102335239" sldId="258"/>
            <ac:picMk id="8" creationId="{D2DEC43C-729B-4DBA-BA38-9DB8526A0043}"/>
          </ac:picMkLst>
        </pc:picChg>
        <pc:picChg chg="add mod">
          <ac:chgData name="泽邦 周" userId="d8e3280ddbf20f75" providerId="LiveId" clId="{1376032B-839E-43B9-8EEF-87B0DD6DCEE8}" dt="2024-04-26T08:42:50.716" v="340" actId="1076"/>
          <ac:picMkLst>
            <pc:docMk/>
            <pc:sldMk cId="4102335239" sldId="258"/>
            <ac:picMk id="13" creationId="{B338F75C-1DDA-4C4E-8137-1291C7F8B7BE}"/>
          </ac:picMkLst>
        </pc:picChg>
        <pc:picChg chg="add del mod">
          <ac:chgData name="泽邦 周" userId="d8e3280ddbf20f75" providerId="LiveId" clId="{1376032B-839E-43B9-8EEF-87B0DD6DCEE8}" dt="2024-04-26T08:45:25.563" v="362" actId="478"/>
          <ac:picMkLst>
            <pc:docMk/>
            <pc:sldMk cId="4102335239" sldId="258"/>
            <ac:picMk id="15" creationId="{0DBDEB89-7085-4E75-B2E1-D0E1813A0944}"/>
          </ac:picMkLst>
        </pc:picChg>
        <pc:picChg chg="add mod">
          <ac:chgData name="泽邦 周" userId="d8e3280ddbf20f75" providerId="LiveId" clId="{1376032B-839E-43B9-8EEF-87B0DD6DCEE8}" dt="2024-04-26T08:42:50.716" v="340" actId="1076"/>
          <ac:picMkLst>
            <pc:docMk/>
            <pc:sldMk cId="4102335239" sldId="258"/>
            <ac:picMk id="17" creationId="{EF7A6E3F-DEB5-45D0-9641-1D7AF31A0F37}"/>
          </ac:picMkLst>
        </pc:picChg>
        <pc:picChg chg="add mod">
          <ac:chgData name="泽邦 周" userId="d8e3280ddbf20f75" providerId="LiveId" clId="{1376032B-839E-43B9-8EEF-87B0DD6DCEE8}" dt="2024-04-26T08:45:31.909" v="364" actId="1076"/>
          <ac:picMkLst>
            <pc:docMk/>
            <pc:sldMk cId="4102335239" sldId="258"/>
            <ac:picMk id="20" creationId="{9AD9EDCA-0921-403C-91A2-C6ACE327BC73}"/>
          </ac:picMkLst>
        </pc:picChg>
      </pc:sldChg>
      <pc:sldChg chg="addSp delSp modSp new mod">
        <pc:chgData name="泽邦 周" userId="d8e3280ddbf20f75" providerId="LiveId" clId="{1376032B-839E-43B9-8EEF-87B0DD6DCEE8}" dt="2024-04-26T08:47:38.496" v="397"/>
        <pc:sldMkLst>
          <pc:docMk/>
          <pc:sldMk cId="1465918852" sldId="259"/>
        </pc:sldMkLst>
        <pc:spChg chg="mod">
          <ac:chgData name="泽邦 周" userId="d8e3280ddbf20f75" providerId="LiveId" clId="{1376032B-839E-43B9-8EEF-87B0DD6DCEE8}" dt="2024-04-26T08:47:37.721" v="395" actId="113"/>
          <ac:spMkLst>
            <pc:docMk/>
            <pc:sldMk cId="1465918852" sldId="259"/>
            <ac:spMk id="2" creationId="{138D4BE3-7614-4B95-BF88-C344F23EEF76}"/>
          </ac:spMkLst>
        </pc:spChg>
        <pc:spChg chg="del">
          <ac:chgData name="泽邦 周" userId="d8e3280ddbf20f75" providerId="LiveId" clId="{1376032B-839E-43B9-8EEF-87B0DD6DCEE8}" dt="2024-04-26T08:46:12.492" v="365" actId="22"/>
          <ac:spMkLst>
            <pc:docMk/>
            <pc:sldMk cId="1465918852" sldId="259"/>
            <ac:spMk id="3" creationId="{C03C9BDC-BAB7-47EA-8370-1B486E16B5E8}"/>
          </ac:spMkLst>
        </pc:spChg>
        <pc:spChg chg="add del mod">
          <ac:chgData name="泽邦 周" userId="d8e3280ddbf20f75" providerId="LiveId" clId="{1376032B-839E-43B9-8EEF-87B0DD6DCEE8}" dt="2024-04-26T08:47:38.496" v="397"/>
          <ac:spMkLst>
            <pc:docMk/>
            <pc:sldMk cId="1465918852" sldId="259"/>
            <ac:spMk id="8" creationId="{6A9F3EC4-DB34-48D9-B0C2-FD16E38CDC9F}"/>
          </ac:spMkLst>
        </pc:spChg>
        <pc:spChg chg="add del">
          <ac:chgData name="泽邦 周" userId="d8e3280ddbf20f75" providerId="LiveId" clId="{1376032B-839E-43B9-8EEF-87B0DD6DCEE8}" dt="2024-04-26T08:47:11.313" v="376" actId="22"/>
          <ac:spMkLst>
            <pc:docMk/>
            <pc:sldMk cId="1465918852" sldId="259"/>
            <ac:spMk id="10" creationId="{F67385E1-1006-4C97-A9EE-ED01B671DF75}"/>
          </ac:spMkLst>
        </pc:spChg>
        <pc:picChg chg="add mod ord">
          <ac:chgData name="泽邦 周" userId="d8e3280ddbf20f75" providerId="LiveId" clId="{1376032B-839E-43B9-8EEF-87B0DD6DCEE8}" dt="2024-04-26T08:46:15.058" v="366" actId="1076"/>
          <ac:picMkLst>
            <pc:docMk/>
            <pc:sldMk cId="1465918852" sldId="259"/>
            <ac:picMk id="5" creationId="{BF6DF0C2-4A01-40F5-ACD6-26AF188BB7FD}"/>
          </ac:picMkLst>
        </pc:picChg>
        <pc:picChg chg="add mod">
          <ac:chgData name="泽邦 周" userId="d8e3280ddbf20f75" providerId="LiveId" clId="{1376032B-839E-43B9-8EEF-87B0DD6DCEE8}" dt="2024-04-26T08:46:48.313" v="371" actId="1076"/>
          <ac:picMkLst>
            <pc:docMk/>
            <pc:sldMk cId="1465918852" sldId="259"/>
            <ac:picMk id="7" creationId="{5BB627D7-B6BF-477D-9C72-0C6311B04471}"/>
          </ac:picMkLst>
        </pc:picChg>
      </pc:sldChg>
      <pc:sldChg chg="addSp delSp modSp new mod">
        <pc:chgData name="泽邦 周" userId="d8e3280ddbf20f75" providerId="LiveId" clId="{1376032B-839E-43B9-8EEF-87B0DD6DCEE8}" dt="2024-05-08T02:26:07.257" v="1384" actId="20577"/>
        <pc:sldMkLst>
          <pc:docMk/>
          <pc:sldMk cId="3788620157" sldId="260"/>
        </pc:sldMkLst>
        <pc:spChg chg="mod">
          <ac:chgData name="泽邦 周" userId="d8e3280ddbf20f75" providerId="LiveId" clId="{1376032B-839E-43B9-8EEF-87B0DD6DCEE8}" dt="2024-05-08T02:26:07.257" v="1384" actId="20577"/>
          <ac:spMkLst>
            <pc:docMk/>
            <pc:sldMk cId="3788620157" sldId="260"/>
            <ac:spMk id="2" creationId="{D477CA12-B5EC-4AC1-9BA1-F3AF577C707A}"/>
          </ac:spMkLst>
        </pc:spChg>
        <pc:spChg chg="del">
          <ac:chgData name="泽邦 周" userId="d8e3280ddbf20f75" providerId="LiveId" clId="{1376032B-839E-43B9-8EEF-87B0DD6DCEE8}" dt="2024-04-26T08:51:12.135" v="423" actId="22"/>
          <ac:spMkLst>
            <pc:docMk/>
            <pc:sldMk cId="3788620157" sldId="260"/>
            <ac:spMk id="3" creationId="{BA403194-0A3E-4DD6-BE1F-87C3653671CB}"/>
          </ac:spMkLst>
        </pc:spChg>
        <pc:spChg chg="add del mod">
          <ac:chgData name="泽邦 周" userId="d8e3280ddbf20f75" providerId="LiveId" clId="{1376032B-839E-43B9-8EEF-87B0DD6DCEE8}" dt="2024-05-08T02:24:47.163" v="1344"/>
          <ac:spMkLst>
            <pc:docMk/>
            <pc:sldMk cId="3788620157" sldId="260"/>
            <ac:spMk id="7" creationId="{C44B26E4-A9C9-4966-B83B-E5F8217A04F4}"/>
          </ac:spMkLst>
        </pc:spChg>
        <pc:picChg chg="add mod ord">
          <ac:chgData name="泽邦 周" userId="d8e3280ddbf20f75" providerId="LiveId" clId="{1376032B-839E-43B9-8EEF-87B0DD6DCEE8}" dt="2024-04-26T08:51:35.291" v="424" actId="1076"/>
          <ac:picMkLst>
            <pc:docMk/>
            <pc:sldMk cId="3788620157" sldId="260"/>
            <ac:picMk id="5" creationId="{0E46046B-B093-4F5F-8E76-C38E23A7D36B}"/>
          </ac:picMkLst>
        </pc:picChg>
        <pc:picChg chg="add mod">
          <ac:chgData name="泽邦 周" userId="d8e3280ddbf20f75" providerId="LiveId" clId="{1376032B-839E-43B9-8EEF-87B0DD6DCEE8}" dt="2024-05-08T02:21:31.975" v="1339" actId="1076"/>
          <ac:picMkLst>
            <pc:docMk/>
            <pc:sldMk cId="3788620157" sldId="260"/>
            <ac:picMk id="6" creationId="{A7945558-CA33-4FC5-B08E-E25C59DA771E}"/>
          </ac:picMkLst>
        </pc:picChg>
      </pc:sldChg>
      <pc:sldChg chg="addSp delSp modSp new mod ord">
        <pc:chgData name="泽邦 周" userId="d8e3280ddbf20f75" providerId="LiveId" clId="{1376032B-839E-43B9-8EEF-87B0DD6DCEE8}" dt="2024-05-07T10:35:55.155" v="1189" actId="20577"/>
        <pc:sldMkLst>
          <pc:docMk/>
          <pc:sldMk cId="4029609296" sldId="261"/>
        </pc:sldMkLst>
        <pc:spChg chg="mod">
          <ac:chgData name="泽邦 周" userId="d8e3280ddbf20f75" providerId="LiveId" clId="{1376032B-839E-43B9-8EEF-87B0DD6DCEE8}" dt="2024-05-07T10:22:37.598" v="841" actId="20577"/>
          <ac:spMkLst>
            <pc:docMk/>
            <pc:sldMk cId="4029609296" sldId="261"/>
            <ac:spMk id="2" creationId="{ED2BC231-8592-445D-ABD2-F7ECA6B87569}"/>
          </ac:spMkLst>
        </pc:spChg>
        <pc:spChg chg="mod">
          <ac:chgData name="泽邦 周" userId="d8e3280ddbf20f75" providerId="LiveId" clId="{1376032B-839E-43B9-8EEF-87B0DD6DCEE8}" dt="2024-05-07T10:35:55.155" v="1189" actId="20577"/>
          <ac:spMkLst>
            <pc:docMk/>
            <pc:sldMk cId="4029609296" sldId="261"/>
            <ac:spMk id="3" creationId="{47305FF3-71D9-4EF9-B485-D23AFB6F2B58}"/>
          </ac:spMkLst>
        </pc:spChg>
        <pc:spChg chg="add del mod">
          <ac:chgData name="泽邦 周" userId="d8e3280ddbf20f75" providerId="LiveId" clId="{1376032B-839E-43B9-8EEF-87B0DD6DCEE8}" dt="2024-05-07T10:31:06.172" v="1117" actId="22"/>
          <ac:spMkLst>
            <pc:docMk/>
            <pc:sldMk cId="4029609296" sldId="261"/>
            <ac:spMk id="5" creationId="{E54F401B-51AD-415B-98B3-101B513BE1AC}"/>
          </ac:spMkLst>
        </pc:spChg>
        <pc:spChg chg="add del mod">
          <ac:chgData name="泽邦 周" userId="d8e3280ddbf20f75" providerId="LiveId" clId="{1376032B-839E-43B9-8EEF-87B0DD6DCEE8}" dt="2024-05-07T10:31:14.847" v="1122" actId="22"/>
          <ac:spMkLst>
            <pc:docMk/>
            <pc:sldMk cId="4029609296" sldId="261"/>
            <ac:spMk id="7" creationId="{5F1AE66F-C9AA-4719-9150-3A0DE869F313}"/>
          </ac:spMkLst>
        </pc:spChg>
        <pc:spChg chg="add del mod">
          <ac:chgData name="泽邦 周" userId="d8e3280ddbf20f75" providerId="LiveId" clId="{1376032B-839E-43B9-8EEF-87B0DD6DCEE8}" dt="2024-05-07T10:31:18.342" v="1124"/>
          <ac:spMkLst>
            <pc:docMk/>
            <pc:sldMk cId="4029609296" sldId="261"/>
            <ac:spMk id="8" creationId="{999E0614-E42E-4FEA-A911-62A796B6E795}"/>
          </ac:spMkLst>
        </pc:spChg>
        <pc:spChg chg="add mod">
          <ac:chgData name="泽邦 周" userId="d8e3280ddbf20f75" providerId="LiveId" clId="{1376032B-839E-43B9-8EEF-87B0DD6DCEE8}" dt="2024-05-07T10:35:30.015" v="1188" actId="20577"/>
          <ac:spMkLst>
            <pc:docMk/>
            <pc:sldMk cId="4029609296" sldId="261"/>
            <ac:spMk id="9" creationId="{9BDF9320-EA01-41DB-A9D2-9D9B7F8B02C5}"/>
          </ac:spMkLst>
        </pc:spChg>
      </pc:sldChg>
      <pc:sldChg chg="addSp modSp new mod">
        <pc:chgData name="泽邦 周" userId="d8e3280ddbf20f75" providerId="LiveId" clId="{1376032B-839E-43B9-8EEF-87B0DD6DCEE8}" dt="2024-05-08T02:23:28.632" v="1340" actId="1076"/>
        <pc:sldMkLst>
          <pc:docMk/>
          <pc:sldMk cId="1736631918" sldId="262"/>
        </pc:sldMkLst>
        <pc:spChg chg="mod">
          <ac:chgData name="泽邦 周" userId="d8e3280ddbf20f75" providerId="LiveId" clId="{1376032B-839E-43B9-8EEF-87B0DD6DCEE8}" dt="2024-05-05T08:28:44.114" v="514" actId="20577"/>
          <ac:spMkLst>
            <pc:docMk/>
            <pc:sldMk cId="1736631918" sldId="262"/>
            <ac:spMk id="2" creationId="{40E9D151-218E-4C3F-B210-628C2822FDF0}"/>
          </ac:spMkLst>
        </pc:spChg>
        <pc:spChg chg="mod">
          <ac:chgData name="泽邦 周" userId="d8e3280ddbf20f75" providerId="LiveId" clId="{1376032B-839E-43B9-8EEF-87B0DD6DCEE8}" dt="2024-05-08T02:23:28.632" v="1340" actId="1076"/>
          <ac:spMkLst>
            <pc:docMk/>
            <pc:sldMk cId="1736631918" sldId="262"/>
            <ac:spMk id="3" creationId="{FE2E1E1F-CF56-4294-ABBB-60D99DC36D14}"/>
          </ac:spMkLst>
        </pc:spChg>
        <pc:spChg chg="add mod">
          <ac:chgData name="泽邦 周" userId="d8e3280ddbf20f75" providerId="LiveId" clId="{1376032B-839E-43B9-8EEF-87B0DD6DCEE8}" dt="2024-05-06T12:03:14.703" v="794" actId="1076"/>
          <ac:spMkLst>
            <pc:docMk/>
            <pc:sldMk cId="1736631918" sldId="262"/>
            <ac:spMk id="4" creationId="{C2B0D47A-F661-4C96-A714-165CD212A84C}"/>
          </ac:spMkLst>
        </pc:spChg>
        <pc:spChg chg="add mod">
          <ac:chgData name="泽邦 周" userId="d8e3280ddbf20f75" providerId="LiveId" clId="{1376032B-839E-43B9-8EEF-87B0DD6DCEE8}" dt="2024-05-06T12:03:18.038" v="795" actId="1076"/>
          <ac:spMkLst>
            <pc:docMk/>
            <pc:sldMk cId="1736631918" sldId="262"/>
            <ac:spMk id="5" creationId="{02ABF987-204E-41DE-AE76-07C8F4099344}"/>
          </ac:spMkLst>
        </pc:spChg>
        <pc:spChg chg="add mod">
          <ac:chgData name="泽邦 周" userId="d8e3280ddbf20f75" providerId="LiveId" clId="{1376032B-839E-43B9-8EEF-87B0DD6DCEE8}" dt="2024-05-06T12:03:09.414" v="793" actId="1076"/>
          <ac:spMkLst>
            <pc:docMk/>
            <pc:sldMk cId="1736631918" sldId="262"/>
            <ac:spMk id="7" creationId="{E8448E80-84AE-4764-AFBF-5E559381BB37}"/>
          </ac:spMkLst>
        </pc:spChg>
      </pc:sldChg>
      <pc:sldChg chg="modSp new mod">
        <pc:chgData name="泽邦 周" userId="d8e3280ddbf20f75" providerId="LiveId" clId="{1376032B-839E-43B9-8EEF-87B0DD6DCEE8}" dt="2024-05-07T10:42:23.071" v="1306" actId="20577"/>
        <pc:sldMkLst>
          <pc:docMk/>
          <pc:sldMk cId="2805427538" sldId="263"/>
        </pc:sldMkLst>
        <pc:spChg chg="mod">
          <ac:chgData name="泽邦 周" userId="d8e3280ddbf20f75" providerId="LiveId" clId="{1376032B-839E-43B9-8EEF-87B0DD6DCEE8}" dt="2024-05-05T08:38:53.879" v="783" actId="2711"/>
          <ac:spMkLst>
            <pc:docMk/>
            <pc:sldMk cId="2805427538" sldId="263"/>
            <ac:spMk id="2" creationId="{246EA942-FC2C-4EDB-9F8F-B706DC769D33}"/>
          </ac:spMkLst>
        </pc:spChg>
        <pc:spChg chg="mod">
          <ac:chgData name="泽邦 周" userId="d8e3280ddbf20f75" providerId="LiveId" clId="{1376032B-839E-43B9-8EEF-87B0DD6DCEE8}" dt="2024-05-07T10:42:23.071" v="1306" actId="20577"/>
          <ac:spMkLst>
            <pc:docMk/>
            <pc:sldMk cId="2805427538" sldId="263"/>
            <ac:spMk id="3" creationId="{95208A83-F5B9-4733-8E99-E2BD326E438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E509C-25DA-43E6-AFCC-66270A55C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B7F175-AA63-4A4F-8F36-F868CDBA9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7619EE-3DB7-4624-A3BD-B54D2A059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9695FD-C4C5-4688-B083-3A26BAF7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73F6AD-083B-4CBC-923E-902DCED1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25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8820D-7E97-43C1-A76A-671BE44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F3B938-4D4A-4AF5-A38F-40A6DBB40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AF0383-8864-4085-BA8D-09FC946F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50C18B-7A68-4BB8-8C03-C33BC0BD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56AF28-6242-42A9-82CB-575894700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51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16A5A7-8303-432B-BE3F-DC70FD356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177528-B472-4951-965E-DAF59A9F7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A193A9-DE93-4D7B-817A-C11722AD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F3A65E-E92A-4E82-8FEF-11D0E360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3BB1D0-827F-4781-938B-FF884BF7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67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7A974-FBB1-4A61-B6FC-4AEF6A70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AD92A4-1F21-4F5D-B560-D22691518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1768DA-F46F-4836-9658-CE66749A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41C37C-DA83-4BF0-84C7-4AC9A10F2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9CC873-7417-4EEB-843A-F2F63805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12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7931E-AA1E-421C-9632-5B64DEAD1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BC3644-C71C-4F6F-9145-0046565C6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11016-B2DA-429C-A4D3-32CEA6A2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F8DC29-FE20-4383-B6DB-14348E29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1E23BF-5E54-43E3-80F1-BF52A876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39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1BCA8-389F-4EF9-BFD3-0808B98B4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9A365-13A0-49F7-835F-997377E97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8E31C3-69EE-4490-B47E-1A04DCF04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A56038-0774-44D7-A2E0-3FA7E87B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E6C084-A45A-4ECF-92B3-39BD7BEA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B82A84-C0B2-4B53-9C91-1489E98A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74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7D400-7A17-4D88-A8A1-F0CA8878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F2BA81-5CF3-40DD-831C-48FFAA00C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4B1329-5E25-4B42-993D-6AEBCEDAE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691E1D-1137-4D0D-BD5B-0F83E29B6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1CE8AC-0F22-4206-856F-ADC6EDBFA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678BB0-AF24-47B7-A2E7-843BFCAA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E82479-D604-4006-AE61-B7AE3E49A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6730E9-6335-4E93-B074-56D4AF57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19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B6DD5-2399-4AD7-A71F-B9201F38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21C400-13A6-47D9-A699-A9D30CEDC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AB5250-71DA-4B77-9FAA-607191F2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5DB37F-B385-45F8-AD88-6D87148D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84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A46065-AD15-43E5-8622-B7A0D221C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873A5A-EFBE-4212-BAA6-8734C3B5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E667F3-C67B-496B-8A42-D202EC96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76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BD0F6-E1A8-4009-81ED-46D01331B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C1C488-2E4B-40A7-A4C5-C16AFC937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FECDFC-3D20-4C97-BA82-22369D554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EE1777-0A5B-4D11-BE58-BD47BBCD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DA8EBE-9044-4C0E-9BEF-814B4069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A0EC9B-52F7-4AFB-800A-63B0E46F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05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00078-EA8F-40A3-8CE0-7505EA090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B6E29B-9736-4471-BB87-12C3C5717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21915C-AB8D-4633-BD90-95FAFB5A7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8708AD-57EB-41AE-8217-B1605AA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E70A3E-B0BC-498B-9E80-A04C9DC4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4B03A9-D7AF-42DA-9E85-15BA56A9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98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816832-9F16-4245-9619-97AAD3CDF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B8D769-A6D9-4C48-BD7D-C8CDF73F4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FAE471-315E-49C2-96CF-C242AD9DE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906C-5365-49E9-A671-E1892F773DC8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1816E0-0648-4F92-90AD-A538A8369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9C720-C0AC-432D-8856-ECA5D8628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57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d841167EW" TargetMode="External"/><Relationship Id="rId2" Type="http://schemas.openxmlformats.org/officeDocument/2006/relationships/hyperlink" Target="https://add-lib.scce.info/assets/documents/cudd-manual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eory.stanford.edu/~nikolaj/programmingz3.html" TargetMode="External"/><Relationship Id="rId4" Type="http://schemas.openxmlformats.org/officeDocument/2006/relationships/hyperlink" Target="https://ericpony.github.io/z3py-tutorial/guide-examples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E4FB7-80B7-4288-9177-04C8D7530B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b="1" dirty="0">
                <a:latin typeface="Bahnschrift SemiBold" panose="020B0502040204020203" pitchFamily="34" charset="0"/>
              </a:rPr>
              <a:t>Logic Synthesis:</a:t>
            </a:r>
            <a:endParaRPr lang="zh-CN" altLang="en-US" sz="7200" b="1" dirty="0">
              <a:latin typeface="Bahnschrift SemiBold" panose="020B0502040204020203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A2A8F9-BD1A-4B09-BBB0-0D6EC55CC8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From Boolean Algebra to SAT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5004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10DCA-A616-4D89-A45F-230DCA69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13984F-21CC-4581-A9D4-6035226E8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032" y="1690688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Bool tree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Binary Decision Diagram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altLang="zh-CN" dirty="0"/>
              <a:t>Circuit equivalent check (CEC)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altLang="zh-CN" dirty="0"/>
              <a:t>8-queens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SAT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altLang="zh-CN"/>
              <a:t>8-queens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altLang="zh-CN" dirty="0"/>
              <a:t>Sudoku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9150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DEC43C-729B-4DBA-BA38-9DB8526A0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098" y="1725829"/>
            <a:ext cx="1981477" cy="143847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338F75C-1DDA-4C4E-8137-1291C7F8B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001" y="1257706"/>
            <a:ext cx="3242803" cy="248590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F7A6E3F-DEB5-45D0-9641-1D7AF31A0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001" y="4025685"/>
            <a:ext cx="3242804" cy="2459803"/>
          </a:xfrm>
          <a:prstGeom prst="rect">
            <a:avLst/>
          </a:prstGeom>
        </p:spPr>
      </p:pic>
      <p:sp>
        <p:nvSpPr>
          <p:cNvPr id="18" name="标题 1">
            <a:extLst>
              <a:ext uri="{FF2B5EF4-FFF2-40B4-BE49-F238E27FC236}">
                <a16:creationId xmlns:a16="http://schemas.microsoft.com/office/drawing/2014/main" id="{04547ACF-F3E5-456A-9AD7-B23F3AB7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437" y="199717"/>
            <a:ext cx="10515600" cy="1325563"/>
          </a:xfrm>
        </p:spPr>
        <p:txBody>
          <a:bodyPr/>
          <a:lstStyle/>
          <a:p>
            <a:r>
              <a:rPr lang="en-US" altLang="zh-CN" b="1" dirty="0"/>
              <a:t>Truth Table and Bool Tree</a:t>
            </a:r>
            <a:endParaRPr lang="zh-CN" altLang="en-US" b="1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AD9EDCA-0921-403C-91A2-C6ACE327B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625" y="4233359"/>
            <a:ext cx="1971950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3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D4BE3-7614-4B95-BF88-C344F23E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/>
              <a:t>Majority gate (MAJ3)</a:t>
            </a:r>
            <a:endParaRPr lang="zh-CN" altLang="en-US" sz="4400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F6DF0C2-4A01-40F5-ACD6-26AF188BB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904" y="2318896"/>
            <a:ext cx="4667901" cy="266737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BB627D7-B6BF-477D-9C72-0C6311B04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749" y="2318896"/>
            <a:ext cx="6386467" cy="319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1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7CA12-B5EC-4AC1-9BA1-F3AF577C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Reduced Ordered Binary Decision diagram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E46046B-B093-4F5F-8E76-C38E23A7D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047" y="1806611"/>
            <a:ext cx="2286319" cy="4296375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7945558-CA33-4FC5-B08E-E25C59DA7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271" y="2356409"/>
            <a:ext cx="6386467" cy="319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20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9D151-218E-4C3F-B210-628C2822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Shannon’s decomposition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2E1E1F-CF56-4294-ABBB-60D99DC36D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83706"/>
                <a:ext cx="10515600" cy="77521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2E1E1F-CF56-4294-ABBB-60D99DC36D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83706"/>
                <a:ext cx="10515600" cy="7752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>
            <a:extLst>
              <a:ext uri="{FF2B5EF4-FFF2-40B4-BE49-F238E27FC236}">
                <a16:creationId xmlns:a16="http://schemas.microsoft.com/office/drawing/2014/main" id="{C2B0D47A-F661-4C96-A714-165CD212A84C}"/>
              </a:ext>
            </a:extLst>
          </p:cNvPr>
          <p:cNvSpPr txBox="1">
            <a:spLocks/>
          </p:cNvSpPr>
          <p:nvPr/>
        </p:nvSpPr>
        <p:spPr>
          <a:xfrm>
            <a:off x="838200" y="24589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If-Then-Else operator (MUX)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2ABF987-204E-41DE-AE76-07C8F40993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722773"/>
                <a:ext cx="10515600" cy="7752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𝑖𝑡𝑒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2ABF987-204E-41DE-AE76-07C8F4099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22773"/>
                <a:ext cx="10515600" cy="775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8448E80-84AE-4764-AFBF-5E559381BB37}"/>
              </a:ext>
            </a:extLst>
          </p:cNvPr>
          <p:cNvSpPr txBox="1"/>
          <p:nvPr/>
        </p:nvSpPr>
        <p:spPr>
          <a:xfrm>
            <a:off x="838200" y="50901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*ROBDD is a canonical representation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63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BC231-8592-445D-ABD2-F7ECA6B8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Boolean satisfiability problem (SAT)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305FF3-71D9-4EF9-B485-D23AFB6F2B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9478"/>
                <a:ext cx="2482516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2400" dirty="0"/>
                  <a:t> 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  </a:t>
                </a:r>
                <a:r>
                  <a:rPr lang="en-US" altLang="zh-CN" sz="2400" dirty="0"/>
                  <a:t>SAT:  x1 = true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	x2 = true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	x3 = true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1∨¬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  </a:t>
                </a:r>
                <a:r>
                  <a:rPr lang="en-US" altLang="zh-CN" sz="2400" dirty="0"/>
                  <a:t>SAT: x1 = true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          x2 = false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305FF3-71D9-4EF9-B485-D23AFB6F2B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9478"/>
                <a:ext cx="2482516" cy="4351338"/>
              </a:xfrm>
              <a:blipFill>
                <a:blip r:embed="rId2"/>
                <a:stretch>
                  <a:fillRect l="-3440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9BDF9320-EA01-41DB-A9D2-9D9B7F8B02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54642" y="1690688"/>
                <a:ext cx="4359442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1∧¬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CN" altLang="en-US" sz="2400" dirty="0"/>
                  <a:t>  </a:t>
                </a:r>
                <a:r>
                  <a:rPr lang="en-US" altLang="zh-CN" sz="2400" dirty="0"/>
                  <a:t>UNSAT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CN" sz="2400" dirty="0"/>
              </a:p>
              <a:p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1⊕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2)∧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endParaRPr lang="en-US" altLang="zh-CN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CN" altLang="en-US" sz="2400" dirty="0"/>
                  <a:t>  </a:t>
                </a:r>
                <a:r>
                  <a:rPr lang="en-US" altLang="zh-CN" sz="2400" dirty="0"/>
                  <a:t>UNSAT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CN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CN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9BDF9320-EA01-41DB-A9D2-9D9B7F8B0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42" y="1690688"/>
                <a:ext cx="4359442" cy="4351338"/>
              </a:xfrm>
              <a:prstGeom prst="rect">
                <a:avLst/>
              </a:prstGeom>
              <a:blipFill>
                <a:blip r:embed="rId3"/>
                <a:stretch>
                  <a:fillRect l="-1818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609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EA942-FC2C-4EDB-9F8F-B706DC769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2012"/>
            <a:ext cx="10515600" cy="658784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Arial Black" panose="020B0A04020102020204" pitchFamily="34" charset="0"/>
              </a:rPr>
              <a:t>Reference</a:t>
            </a:r>
            <a:endParaRPr lang="zh-CN" altLang="en-US" sz="4800" b="1" dirty="0">
              <a:latin typeface="Arial Black" panose="020B0A040201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08A83-F5B9-4733-8E99-E2BD326E4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414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BDD:</a:t>
            </a:r>
          </a:p>
          <a:p>
            <a:r>
              <a:rPr lang="en-US" altLang="zh-CN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Andersen, Henrik </a:t>
            </a:r>
            <a:r>
              <a:rPr lang="en-US" altLang="zh-CN" sz="18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Reif</a:t>
            </a:r>
            <a:r>
              <a:rPr lang="en-US" altLang="zh-CN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"An introduction to binary decision diagrams." </a:t>
            </a:r>
            <a:r>
              <a:rPr lang="en-US" altLang="zh-CN" sz="18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Internet, September</a:t>
            </a:r>
            <a:r>
              <a:rPr lang="en-US" altLang="zh-CN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(1996).</a:t>
            </a:r>
          </a:p>
          <a:p>
            <a:r>
              <a:rPr lang="en-US" altLang="zh-CN" sz="18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Brace, Karl S., Richard L. </a:t>
            </a:r>
            <a:r>
              <a:rPr lang="en-US" altLang="zh-CN" sz="1800" dirty="0" err="1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Rudell</a:t>
            </a:r>
            <a:r>
              <a:rPr lang="en-US" altLang="zh-CN" sz="18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Randal E. Bryant. "Efficient implementation of a BDD package." Proceedings of the 27th ACM/IEEE design automation conference. 1991.</a:t>
            </a:r>
          </a:p>
          <a:p>
            <a:r>
              <a:rPr lang="en-US" altLang="zh-CN" sz="18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Cudd manual</a:t>
            </a:r>
            <a:endParaRPr lang="en-US" altLang="zh-CN" sz="1800" dirty="0">
              <a:solidFill>
                <a:srgbClr val="22222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1800" dirty="0">
              <a:solidFill>
                <a:srgbClr val="22222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SAT:</a:t>
            </a:r>
          </a:p>
          <a:p>
            <a:r>
              <a:rPr lang="zh-CN" altLang="en-US" sz="18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如何用一行代码打败修炼三十年的高数老师</a:t>
            </a:r>
            <a:r>
              <a:rPr lang="en-US" altLang="zh-CN" sz="18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– </a:t>
            </a:r>
            <a:r>
              <a:rPr lang="zh-CN" altLang="en-US" sz="18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蒋炎岩 </a:t>
            </a:r>
            <a:r>
              <a:rPr lang="en-US" altLang="zh-CN" sz="18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NJU</a:t>
            </a:r>
            <a:endParaRPr lang="zh-CN" altLang="en-US" sz="1800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18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Z3 Python API</a:t>
            </a:r>
            <a:endParaRPr lang="en-US" altLang="zh-CN" sz="1800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18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Programming Z3 manual</a:t>
            </a:r>
            <a:endParaRPr lang="zh-CN" altLang="en-US" sz="1800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427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</TotalTime>
  <Words>221</Words>
  <Application>Microsoft Office PowerPoint</Application>
  <PresentationFormat>宽屏</PresentationFormat>
  <Paragraphs>44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Arial</vt:lpstr>
      <vt:lpstr>Arial Black</vt:lpstr>
      <vt:lpstr>Bahnschrift SemiBold</vt:lpstr>
      <vt:lpstr>Calibri</vt:lpstr>
      <vt:lpstr>Cambria Math</vt:lpstr>
      <vt:lpstr>Office 主题​​</vt:lpstr>
      <vt:lpstr>Logic Synthesis:</vt:lpstr>
      <vt:lpstr>Table of Contents</vt:lpstr>
      <vt:lpstr>Truth Table and Bool Tree</vt:lpstr>
      <vt:lpstr>Majority gate (MAJ3)</vt:lpstr>
      <vt:lpstr>Reduced Ordered Binary Decision diagram</vt:lpstr>
      <vt:lpstr>Shannon’s decomposition</vt:lpstr>
      <vt:lpstr>Boolean satisfiability problem (SAT)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泽邦 周</dc:creator>
  <cp:lastModifiedBy>泽邦 周</cp:lastModifiedBy>
  <cp:revision>8</cp:revision>
  <dcterms:created xsi:type="dcterms:W3CDTF">2024-04-23T06:17:22Z</dcterms:created>
  <dcterms:modified xsi:type="dcterms:W3CDTF">2024-05-08T03:24:45Z</dcterms:modified>
</cp:coreProperties>
</file>