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7" r:id="rId4"/>
    <p:sldId id="257" r:id="rId5"/>
    <p:sldId id="258" r:id="rId6"/>
    <p:sldId id="264" r:id="rId7"/>
    <p:sldId id="275" r:id="rId8"/>
    <p:sldId id="273" r:id="rId9"/>
    <p:sldId id="265" r:id="rId10"/>
    <p:sldId id="266" r:id="rId11"/>
    <p:sldId id="271" r:id="rId12"/>
    <p:sldId id="269" r:id="rId13"/>
    <p:sldId id="270" r:id="rId14"/>
    <p:sldId id="272" r:id="rId15"/>
    <p:sldId id="274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邦 周" userId="d8e3280ddbf20f75" providerId="LiveId" clId="{3E9CF7EA-8F09-4C60-9C3A-48ABE3A130D7}"/>
    <pc:docChg chg="undo custSel modSld">
      <pc:chgData name="泽邦 周" userId="d8e3280ddbf20f75" providerId="LiveId" clId="{3E9CF7EA-8F09-4C60-9C3A-48ABE3A130D7}" dt="2024-08-21T07:01:28.234" v="58" actId="20577"/>
      <pc:docMkLst>
        <pc:docMk/>
      </pc:docMkLst>
      <pc:sldChg chg="addSp delSp modSp mod">
        <pc:chgData name="泽邦 周" userId="d8e3280ddbf20f75" providerId="LiveId" clId="{3E9CF7EA-8F09-4C60-9C3A-48ABE3A130D7}" dt="2024-08-21T07:00:56.951" v="56" actId="403"/>
        <pc:sldMkLst>
          <pc:docMk/>
          <pc:sldMk cId="3450043490" sldId="256"/>
        </pc:sldMkLst>
        <pc:spChg chg="mod">
          <ac:chgData name="泽邦 周" userId="d8e3280ddbf20f75" providerId="LiveId" clId="{3E9CF7EA-8F09-4C60-9C3A-48ABE3A130D7}" dt="2024-08-21T07:00:56.951" v="56" actId="403"/>
          <ac:spMkLst>
            <pc:docMk/>
            <pc:sldMk cId="3450043490" sldId="256"/>
            <ac:spMk id="2" creationId="{239E4FB7-80B7-4288-9177-04C8D7530BBB}"/>
          </ac:spMkLst>
        </pc:spChg>
        <pc:spChg chg="add del mod">
          <ac:chgData name="泽邦 周" userId="d8e3280ddbf20f75" providerId="LiveId" clId="{3E9CF7EA-8F09-4C60-9C3A-48ABE3A130D7}" dt="2024-08-21T07:00:04.545" v="22" actId="478"/>
          <ac:spMkLst>
            <pc:docMk/>
            <pc:sldMk cId="3450043490" sldId="256"/>
            <ac:spMk id="3" creationId="{20A2A8F9-BD1A-4B09-BBB0-0D6EC55CC830}"/>
          </ac:spMkLst>
        </pc:spChg>
      </pc:sldChg>
      <pc:sldChg chg="modSp mod">
        <pc:chgData name="泽邦 周" userId="d8e3280ddbf20f75" providerId="LiveId" clId="{3E9CF7EA-8F09-4C60-9C3A-48ABE3A130D7}" dt="2024-08-21T07:01:14.229" v="57" actId="20577"/>
        <pc:sldMkLst>
          <pc:docMk/>
          <pc:sldMk cId="2769150296" sldId="257"/>
        </pc:sldMkLst>
        <pc:spChg chg="mod">
          <ac:chgData name="泽邦 周" userId="d8e3280ddbf20f75" providerId="LiveId" clId="{3E9CF7EA-8F09-4C60-9C3A-48ABE3A130D7}" dt="2024-08-21T07:01:14.229" v="57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modSp mod">
        <pc:chgData name="泽邦 周" userId="d8e3280ddbf20f75" providerId="LiveId" clId="{3E9CF7EA-8F09-4C60-9C3A-48ABE3A130D7}" dt="2024-08-21T07:01:28.234" v="58" actId="20577"/>
        <pc:sldMkLst>
          <pc:docMk/>
          <pc:sldMk cId="2805427538" sldId="263"/>
        </pc:sldMkLst>
        <pc:spChg chg="mod">
          <ac:chgData name="泽邦 周" userId="d8e3280ddbf20f75" providerId="LiveId" clId="{3E9CF7EA-8F09-4C60-9C3A-48ABE3A130D7}" dt="2024-08-21T07:01:28.234" v="58" actId="20577"/>
          <ac:spMkLst>
            <pc:docMk/>
            <pc:sldMk cId="2805427538" sldId="263"/>
            <ac:spMk id="3" creationId="{95208A83-F5B9-4733-8E99-E2BD326E438D}"/>
          </ac:spMkLst>
        </pc:spChg>
      </pc:sldChg>
    </pc:docChg>
  </pc:docChgLst>
  <pc:docChgLst>
    <pc:chgData name="泽邦 周" userId="d8e3280ddbf20f75" providerId="LiveId" clId="{6EF4A43E-C93E-44DE-AEBF-D7D831DD684D}"/>
    <pc:docChg chg="undo custSel addSld delSld modSld sldOrd">
      <pc:chgData name="泽邦 周" userId="d8e3280ddbf20f75" providerId="LiveId" clId="{6EF4A43E-C93E-44DE-AEBF-D7D831DD684D}" dt="2024-08-26T08:59:17.887" v="1603" actId="1076"/>
      <pc:docMkLst>
        <pc:docMk/>
      </pc:docMkLst>
      <pc:sldChg chg="modSp mod">
        <pc:chgData name="泽邦 周" userId="d8e3280ddbf20f75" providerId="LiveId" clId="{6EF4A43E-C93E-44DE-AEBF-D7D831DD684D}" dt="2024-08-22T06:20:29.796" v="361" actId="1076"/>
        <pc:sldMkLst>
          <pc:docMk/>
          <pc:sldMk cId="3450043490" sldId="256"/>
        </pc:sldMkLst>
        <pc:spChg chg="mod">
          <ac:chgData name="泽邦 周" userId="d8e3280ddbf20f75" providerId="LiveId" clId="{6EF4A43E-C93E-44DE-AEBF-D7D831DD684D}" dt="2024-08-22T06:20:29.796" v="361" actId="1076"/>
          <ac:spMkLst>
            <pc:docMk/>
            <pc:sldMk cId="3450043490" sldId="256"/>
            <ac:spMk id="2" creationId="{239E4FB7-80B7-4288-9177-04C8D7530BBB}"/>
          </ac:spMkLst>
        </pc:spChg>
      </pc:sldChg>
      <pc:sldChg chg="addSp delSp modSp mod">
        <pc:chgData name="泽邦 周" userId="d8e3280ddbf20f75" providerId="LiveId" clId="{6EF4A43E-C93E-44DE-AEBF-D7D831DD684D}" dt="2024-08-26T07:41:04.031" v="1563" actId="20577"/>
        <pc:sldMkLst>
          <pc:docMk/>
          <pc:sldMk cId="2769150296" sldId="257"/>
        </pc:sldMkLst>
        <pc:spChg chg="del">
          <ac:chgData name="泽邦 周" userId="d8e3280ddbf20f75" providerId="LiveId" clId="{6EF4A43E-C93E-44DE-AEBF-D7D831DD684D}" dt="2024-08-22T06:51:32.829" v="839" actId="21"/>
          <ac:spMkLst>
            <pc:docMk/>
            <pc:sldMk cId="2769150296" sldId="257"/>
            <ac:spMk id="2" creationId="{55610DCA-A616-4D89-A45F-230DCA6998D6}"/>
          </ac:spMkLst>
        </pc:spChg>
        <pc:spChg chg="mod">
          <ac:chgData name="泽邦 周" userId="d8e3280ddbf20f75" providerId="LiveId" clId="{6EF4A43E-C93E-44DE-AEBF-D7D831DD684D}" dt="2024-08-26T07:41:04.031" v="1563" actId="20577"/>
          <ac:spMkLst>
            <pc:docMk/>
            <pc:sldMk cId="2769150296" sldId="257"/>
            <ac:spMk id="3" creationId="{A513984F-21CC-4581-A9D4-6035226E85B5}"/>
          </ac:spMkLst>
        </pc:spChg>
        <pc:spChg chg="add del mod">
          <ac:chgData name="泽邦 周" userId="d8e3280ddbf20f75" providerId="LiveId" clId="{6EF4A43E-C93E-44DE-AEBF-D7D831DD684D}" dt="2024-08-22T06:53:21.401" v="866" actId="478"/>
          <ac:spMkLst>
            <pc:docMk/>
            <pc:sldMk cId="2769150296" sldId="257"/>
            <ac:spMk id="5" creationId="{16BB5DA7-ECA6-4646-9171-297BC5CF27B4}"/>
          </ac:spMkLst>
        </pc:spChg>
      </pc:sldChg>
      <pc:sldChg chg="addSp delSp modSp mod">
        <pc:chgData name="泽邦 周" userId="d8e3280ddbf20f75" providerId="LiveId" clId="{6EF4A43E-C93E-44DE-AEBF-D7D831DD684D}" dt="2024-08-22T06:58:53.399" v="886" actId="20577"/>
        <pc:sldMkLst>
          <pc:docMk/>
          <pc:sldMk cId="4102335239" sldId="258"/>
        </pc:sldMkLst>
        <pc:spChg chg="add mod">
          <ac:chgData name="泽邦 周" userId="d8e3280ddbf20f75" providerId="LiveId" clId="{6EF4A43E-C93E-44DE-AEBF-D7D831DD684D}" dt="2024-08-22T06:58:38.740" v="881" actId="20577"/>
          <ac:spMkLst>
            <pc:docMk/>
            <pc:sldMk cId="4102335239" sldId="258"/>
            <ac:spMk id="2" creationId="{A73661B7-F678-4749-9BC7-F66A5C625DD1}"/>
          </ac:spMkLst>
        </pc:spChg>
        <pc:spChg chg="add mod">
          <ac:chgData name="泽邦 周" userId="d8e3280ddbf20f75" providerId="LiveId" clId="{6EF4A43E-C93E-44DE-AEBF-D7D831DD684D}" dt="2024-08-21T09:30:29.906" v="250" actId="1076"/>
          <ac:spMkLst>
            <pc:docMk/>
            <pc:sldMk cId="4102335239" sldId="258"/>
            <ac:spMk id="9" creationId="{266EDF19-F164-4EC7-B2B3-7EC89BCD20A8}"/>
          </ac:spMkLst>
        </pc:spChg>
        <pc:spChg chg="add mod">
          <ac:chgData name="泽邦 周" userId="d8e3280ddbf20f75" providerId="LiveId" clId="{6EF4A43E-C93E-44DE-AEBF-D7D831DD684D}" dt="2024-08-21T09:30:29.906" v="250" actId="1076"/>
          <ac:spMkLst>
            <pc:docMk/>
            <pc:sldMk cId="4102335239" sldId="258"/>
            <ac:spMk id="10" creationId="{B3DB184B-EB5A-4C33-BD59-50903F3F583B}"/>
          </ac:spMkLst>
        </pc:spChg>
        <pc:spChg chg="add mod">
          <ac:chgData name="泽邦 周" userId="d8e3280ddbf20f75" providerId="LiveId" clId="{6EF4A43E-C93E-44DE-AEBF-D7D831DD684D}" dt="2024-08-22T06:58:53.399" v="886" actId="20577"/>
          <ac:spMkLst>
            <pc:docMk/>
            <pc:sldMk cId="4102335239" sldId="258"/>
            <ac:spMk id="12" creationId="{CBE28988-0227-4236-9231-354CCDD096A3}"/>
          </ac:spMkLst>
        </pc:spChg>
        <pc:spChg chg="mod">
          <ac:chgData name="泽邦 周" userId="d8e3280ddbf20f75" providerId="LiveId" clId="{6EF4A43E-C93E-44DE-AEBF-D7D831DD684D}" dt="2024-08-21T09:34:20.341" v="272" actId="5793"/>
          <ac:spMkLst>
            <pc:docMk/>
            <pc:sldMk cId="4102335239" sldId="258"/>
            <ac:spMk id="18" creationId="{04547ACF-F3E5-456A-9AD7-B23F3AB73C30}"/>
          </ac:spMkLst>
        </pc:spChg>
        <pc:picChg chg="add mod">
          <ac:chgData name="泽邦 周" userId="d8e3280ddbf20f75" providerId="LiveId" clId="{6EF4A43E-C93E-44DE-AEBF-D7D831DD684D}" dt="2024-08-21T09:30:29.906" v="250" actId="1076"/>
          <ac:picMkLst>
            <pc:docMk/>
            <pc:sldMk cId="4102335239" sldId="258"/>
            <ac:picMk id="7" creationId="{67F1F0C8-3F4A-41FE-8342-DB7EC2FD3CBB}"/>
          </ac:picMkLst>
        </pc:picChg>
        <pc:picChg chg="mod">
          <ac:chgData name="泽邦 周" userId="d8e3280ddbf20f75" providerId="LiveId" clId="{6EF4A43E-C93E-44DE-AEBF-D7D831DD684D}" dt="2024-08-21T09:30:29.906" v="250" actId="1076"/>
          <ac:picMkLst>
            <pc:docMk/>
            <pc:sldMk cId="4102335239" sldId="258"/>
            <ac:picMk id="8" creationId="{D2DEC43C-729B-4DBA-BA38-9DB8526A0043}"/>
          </ac:picMkLst>
        </pc:picChg>
        <pc:picChg chg="add mod">
          <ac:chgData name="泽邦 周" userId="d8e3280ddbf20f75" providerId="LiveId" clId="{6EF4A43E-C93E-44DE-AEBF-D7D831DD684D}" dt="2024-08-22T06:58:35.996" v="879" actId="1076"/>
          <ac:picMkLst>
            <pc:docMk/>
            <pc:sldMk cId="4102335239" sldId="258"/>
            <ac:picMk id="11" creationId="{381CAA4B-3882-4B3A-92BC-E757D6CE9168}"/>
          </ac:picMkLst>
        </pc:picChg>
        <pc:picChg chg="del">
          <ac:chgData name="泽邦 周" userId="d8e3280ddbf20f75" providerId="LiveId" clId="{6EF4A43E-C93E-44DE-AEBF-D7D831DD684D}" dt="2024-08-21T08:54:00.678" v="180" actId="478"/>
          <ac:picMkLst>
            <pc:docMk/>
            <pc:sldMk cId="4102335239" sldId="258"/>
            <ac:picMk id="13" creationId="{B338F75C-1DDA-4C4E-8137-1291C7F8B7BE}"/>
          </ac:picMkLst>
        </pc:picChg>
        <pc:picChg chg="del">
          <ac:chgData name="泽邦 周" userId="d8e3280ddbf20f75" providerId="LiveId" clId="{6EF4A43E-C93E-44DE-AEBF-D7D831DD684D}" dt="2024-08-21T08:54:01.211" v="181" actId="478"/>
          <ac:picMkLst>
            <pc:docMk/>
            <pc:sldMk cId="4102335239" sldId="258"/>
            <ac:picMk id="17" creationId="{EF7A6E3F-DEB5-45D0-9641-1D7AF31A0F37}"/>
          </ac:picMkLst>
        </pc:picChg>
        <pc:picChg chg="mod">
          <ac:chgData name="泽邦 周" userId="d8e3280ddbf20f75" providerId="LiveId" clId="{6EF4A43E-C93E-44DE-AEBF-D7D831DD684D}" dt="2024-08-21T09:30:29.906" v="250" actId="1076"/>
          <ac:picMkLst>
            <pc:docMk/>
            <pc:sldMk cId="4102335239" sldId="258"/>
            <ac:picMk id="20" creationId="{9AD9EDCA-0921-403C-91A2-C6ACE327BC73}"/>
          </ac:picMkLst>
        </pc:picChg>
      </pc:sldChg>
      <pc:sldChg chg="del">
        <pc:chgData name="泽邦 周" userId="d8e3280ddbf20f75" providerId="LiveId" clId="{6EF4A43E-C93E-44DE-AEBF-D7D831DD684D}" dt="2024-08-21T08:54:21.142" v="185" actId="47"/>
        <pc:sldMkLst>
          <pc:docMk/>
          <pc:sldMk cId="1465918852" sldId="259"/>
        </pc:sldMkLst>
      </pc:sldChg>
      <pc:sldChg chg="del">
        <pc:chgData name="泽邦 周" userId="d8e3280ddbf20f75" providerId="LiveId" clId="{6EF4A43E-C93E-44DE-AEBF-D7D831DD684D}" dt="2024-08-21T08:45:10.705" v="166" actId="47"/>
        <pc:sldMkLst>
          <pc:docMk/>
          <pc:sldMk cId="3788620157" sldId="260"/>
        </pc:sldMkLst>
      </pc:sldChg>
      <pc:sldChg chg="del">
        <pc:chgData name="泽邦 周" userId="d8e3280ddbf20f75" providerId="LiveId" clId="{6EF4A43E-C93E-44DE-AEBF-D7D831DD684D}" dt="2024-08-21T08:45:10.705" v="166" actId="47"/>
        <pc:sldMkLst>
          <pc:docMk/>
          <pc:sldMk cId="4029609296" sldId="261"/>
        </pc:sldMkLst>
      </pc:sldChg>
      <pc:sldChg chg="del">
        <pc:chgData name="泽邦 周" userId="d8e3280ddbf20f75" providerId="LiveId" clId="{6EF4A43E-C93E-44DE-AEBF-D7D831DD684D}" dt="2024-08-21T08:45:10.705" v="166" actId="47"/>
        <pc:sldMkLst>
          <pc:docMk/>
          <pc:sldMk cId="1736631918" sldId="262"/>
        </pc:sldMkLst>
      </pc:sldChg>
      <pc:sldChg chg="modSp mod">
        <pc:chgData name="泽邦 周" userId="d8e3280ddbf20f75" providerId="LiveId" clId="{6EF4A43E-C93E-44DE-AEBF-D7D831DD684D}" dt="2024-08-26T06:39:56.049" v="1213" actId="20577"/>
        <pc:sldMkLst>
          <pc:docMk/>
          <pc:sldMk cId="2805427538" sldId="263"/>
        </pc:sldMkLst>
        <pc:spChg chg="mod">
          <ac:chgData name="泽邦 周" userId="d8e3280ddbf20f75" providerId="LiveId" clId="{6EF4A43E-C93E-44DE-AEBF-D7D831DD684D}" dt="2024-08-26T06:39:56.049" v="1213" actId="20577"/>
          <ac:spMkLst>
            <pc:docMk/>
            <pc:sldMk cId="2805427538" sldId="263"/>
            <ac:spMk id="3" creationId="{95208A83-F5B9-4733-8E99-E2BD326E438D}"/>
          </ac:spMkLst>
        </pc:spChg>
      </pc:sldChg>
      <pc:sldChg chg="addSp delSp modSp new mod">
        <pc:chgData name="泽邦 周" userId="d8e3280ddbf20f75" providerId="LiveId" clId="{6EF4A43E-C93E-44DE-AEBF-D7D831DD684D}" dt="2024-08-22T06:59:25.475" v="899" actId="20577"/>
        <pc:sldMkLst>
          <pc:docMk/>
          <pc:sldMk cId="1643826953" sldId="264"/>
        </pc:sldMkLst>
        <pc:spChg chg="del">
          <ac:chgData name="泽邦 周" userId="d8e3280ddbf20f75" providerId="LiveId" clId="{6EF4A43E-C93E-44DE-AEBF-D7D831DD684D}" dt="2024-08-21T09:29:55.731" v="243" actId="478"/>
          <ac:spMkLst>
            <pc:docMk/>
            <pc:sldMk cId="1643826953" sldId="264"/>
            <ac:spMk id="2" creationId="{530DDDFF-616A-4AE9-88C0-96AC4560F209}"/>
          </ac:spMkLst>
        </pc:spChg>
        <pc:spChg chg="del">
          <ac:chgData name="泽邦 周" userId="d8e3280ddbf20f75" providerId="LiveId" clId="{6EF4A43E-C93E-44DE-AEBF-D7D831DD684D}" dt="2024-08-21T09:29:57.176" v="244" actId="478"/>
          <ac:spMkLst>
            <pc:docMk/>
            <pc:sldMk cId="1643826953" sldId="264"/>
            <ac:spMk id="3" creationId="{BF8675EB-A973-4F28-B1E2-AA0A1EE5953B}"/>
          </ac:spMkLst>
        </pc:spChg>
        <pc:spChg chg="add mod">
          <ac:chgData name="泽邦 周" userId="d8e3280ddbf20f75" providerId="LiveId" clId="{6EF4A43E-C93E-44DE-AEBF-D7D831DD684D}" dt="2024-08-22T06:59:25.475" v="899" actId="20577"/>
          <ac:spMkLst>
            <pc:docMk/>
            <pc:sldMk cId="1643826953" sldId="264"/>
            <ac:spMk id="9" creationId="{47BC4BCC-20C7-4E45-9D28-1C13D39233C6}"/>
          </ac:spMkLst>
        </pc:spChg>
        <pc:picChg chg="add del mod">
          <ac:chgData name="泽邦 周" userId="d8e3280ddbf20f75" providerId="LiveId" clId="{6EF4A43E-C93E-44DE-AEBF-D7D831DD684D}" dt="2024-08-21T09:33:50.968" v="252" actId="478"/>
          <ac:picMkLst>
            <pc:docMk/>
            <pc:sldMk cId="1643826953" sldId="264"/>
            <ac:picMk id="5" creationId="{0AAEA17B-7BF8-42B0-95C2-54FC843F0CAB}"/>
          </ac:picMkLst>
        </pc:picChg>
        <pc:picChg chg="add mod">
          <ac:chgData name="泽邦 周" userId="d8e3280ddbf20f75" providerId="LiveId" clId="{6EF4A43E-C93E-44DE-AEBF-D7D831DD684D}" dt="2024-08-21T14:15:57.312" v="358" actId="1076"/>
          <ac:picMkLst>
            <pc:docMk/>
            <pc:sldMk cId="1643826953" sldId="264"/>
            <ac:picMk id="7" creationId="{1D1F4468-BDBC-4508-904C-376E9C512F3E}"/>
          </ac:picMkLst>
        </pc:picChg>
        <pc:picChg chg="add del mod">
          <ac:chgData name="泽邦 周" userId="d8e3280ddbf20f75" providerId="LiveId" clId="{6EF4A43E-C93E-44DE-AEBF-D7D831DD684D}" dt="2024-08-21T14:15:29.465" v="352" actId="478"/>
          <ac:picMkLst>
            <pc:docMk/>
            <pc:sldMk cId="1643826953" sldId="264"/>
            <ac:picMk id="8" creationId="{C657B1B5-2D48-4362-A64A-C1BB5BCFB430}"/>
          </ac:picMkLst>
        </pc:picChg>
        <pc:picChg chg="add mod">
          <ac:chgData name="泽邦 周" userId="d8e3280ddbf20f75" providerId="LiveId" clId="{6EF4A43E-C93E-44DE-AEBF-D7D831DD684D}" dt="2024-08-21T14:15:37.267" v="357" actId="1076"/>
          <ac:picMkLst>
            <pc:docMk/>
            <pc:sldMk cId="1643826953" sldId="264"/>
            <ac:picMk id="11" creationId="{8ABFB2C7-CABF-4C15-9256-C24ADC379092}"/>
          </ac:picMkLst>
        </pc:picChg>
      </pc:sldChg>
      <pc:sldChg chg="addSp delSp modSp new mod">
        <pc:chgData name="泽邦 周" userId="d8e3280ddbf20f75" providerId="LiveId" clId="{6EF4A43E-C93E-44DE-AEBF-D7D831DD684D}" dt="2024-08-21T14:13:57.634" v="350" actId="1076"/>
        <pc:sldMkLst>
          <pc:docMk/>
          <pc:sldMk cId="3054441035" sldId="265"/>
        </pc:sldMkLst>
        <pc:spChg chg="mod">
          <ac:chgData name="泽邦 周" userId="d8e3280ddbf20f75" providerId="LiveId" clId="{6EF4A43E-C93E-44DE-AEBF-D7D831DD684D}" dt="2024-08-21T14:12:51.885" v="343" actId="113"/>
          <ac:spMkLst>
            <pc:docMk/>
            <pc:sldMk cId="3054441035" sldId="265"/>
            <ac:spMk id="2" creationId="{55ACEA04-8217-4B05-81AF-F145E575C54B}"/>
          </ac:spMkLst>
        </pc:spChg>
        <pc:spChg chg="del">
          <ac:chgData name="泽邦 周" userId="d8e3280ddbf20f75" providerId="LiveId" clId="{6EF4A43E-C93E-44DE-AEBF-D7D831DD684D}" dt="2024-08-21T14:12:56.382" v="344" actId="478"/>
          <ac:spMkLst>
            <pc:docMk/>
            <pc:sldMk cId="3054441035" sldId="265"/>
            <ac:spMk id="3" creationId="{152A0D3A-4511-4BD3-952C-BD76D6B383D0}"/>
          </ac:spMkLst>
        </pc:spChg>
        <pc:picChg chg="add del">
          <ac:chgData name="泽邦 周" userId="d8e3280ddbf20f75" providerId="LiveId" clId="{6EF4A43E-C93E-44DE-AEBF-D7D831DD684D}" dt="2024-08-21T14:13:33.327" v="346" actId="22"/>
          <ac:picMkLst>
            <pc:docMk/>
            <pc:sldMk cId="3054441035" sldId="265"/>
            <ac:picMk id="5" creationId="{CDB60B85-E869-4B9A-A6BA-6A4EE5F6E8B0}"/>
          </ac:picMkLst>
        </pc:picChg>
        <pc:picChg chg="add mod">
          <ac:chgData name="泽邦 周" userId="d8e3280ddbf20f75" providerId="LiveId" clId="{6EF4A43E-C93E-44DE-AEBF-D7D831DD684D}" dt="2024-08-21T14:13:57.634" v="350" actId="1076"/>
          <ac:picMkLst>
            <pc:docMk/>
            <pc:sldMk cId="3054441035" sldId="265"/>
            <ac:picMk id="7" creationId="{9A478D16-3DC0-406D-9254-808394062F8D}"/>
          </ac:picMkLst>
        </pc:picChg>
      </pc:sldChg>
      <pc:sldChg chg="addSp delSp modSp new mod">
        <pc:chgData name="泽邦 周" userId="d8e3280ddbf20f75" providerId="LiveId" clId="{6EF4A43E-C93E-44DE-AEBF-D7D831DD684D}" dt="2024-08-26T07:47:40.931" v="1570" actId="20577"/>
        <pc:sldMkLst>
          <pc:docMk/>
          <pc:sldMk cId="554912974" sldId="266"/>
        </pc:sldMkLst>
        <pc:spChg chg="del">
          <ac:chgData name="泽邦 周" userId="d8e3280ddbf20f75" providerId="LiveId" clId="{6EF4A43E-C93E-44DE-AEBF-D7D831DD684D}" dt="2024-08-25T06:47:37.396" v="901"/>
          <ac:spMkLst>
            <pc:docMk/>
            <pc:sldMk cId="554912974" sldId="266"/>
            <ac:spMk id="2" creationId="{70088E90-EBC4-4068-900D-E4E2BC84FA7B}"/>
          </ac:spMkLst>
        </pc:spChg>
        <pc:spChg chg="mod">
          <ac:chgData name="泽邦 周" userId="d8e3280ddbf20f75" providerId="LiveId" clId="{6EF4A43E-C93E-44DE-AEBF-D7D831DD684D}" dt="2024-08-26T07:47:40.931" v="1570" actId="20577"/>
          <ac:spMkLst>
            <pc:docMk/>
            <pc:sldMk cId="554912974" sldId="266"/>
            <ac:spMk id="3" creationId="{5B300AF4-027A-4817-A67E-024B5C7161DD}"/>
          </ac:spMkLst>
        </pc:spChg>
        <pc:spChg chg="add mod">
          <ac:chgData name="泽邦 周" userId="d8e3280ddbf20f75" providerId="LiveId" clId="{6EF4A43E-C93E-44DE-AEBF-D7D831DD684D}" dt="2024-08-26T07:15:19.064" v="1339" actId="113"/>
          <ac:spMkLst>
            <pc:docMk/>
            <pc:sldMk cId="554912974" sldId="266"/>
            <ac:spMk id="4" creationId="{97293EEE-1F7E-4C5D-978F-4AABAA69E597}"/>
          </ac:spMkLst>
        </pc:spChg>
      </pc:sldChg>
      <pc:sldChg chg="modSp add mod">
        <pc:chgData name="泽邦 周" userId="d8e3280ddbf20f75" providerId="LiveId" clId="{6EF4A43E-C93E-44DE-AEBF-D7D831DD684D}" dt="2024-08-22T06:58:13.775" v="878" actId="1076"/>
        <pc:sldMkLst>
          <pc:docMk/>
          <pc:sldMk cId="2440138512" sldId="267"/>
        </pc:sldMkLst>
        <pc:spChg chg="mod">
          <ac:chgData name="泽邦 周" userId="d8e3280ddbf20f75" providerId="LiveId" clId="{6EF4A43E-C93E-44DE-AEBF-D7D831DD684D}" dt="2024-08-22T06:58:13.775" v="878" actId="1076"/>
          <ac:spMkLst>
            <pc:docMk/>
            <pc:sldMk cId="2440138512" sldId="267"/>
            <ac:spMk id="2" creationId="{239E4FB7-80B7-4288-9177-04C8D7530BBB}"/>
          </ac:spMkLst>
        </pc:spChg>
      </pc:sldChg>
      <pc:sldChg chg="addSp delSp modSp new mod modClrScheme chgLayout">
        <pc:chgData name="泽邦 周" userId="d8e3280ddbf20f75" providerId="LiveId" clId="{6EF4A43E-C93E-44DE-AEBF-D7D831DD684D}" dt="2024-08-26T03:44:21.501" v="1199" actId="20577"/>
        <pc:sldMkLst>
          <pc:docMk/>
          <pc:sldMk cId="156742556" sldId="268"/>
        </pc:sldMkLst>
        <pc:spChg chg="del">
          <ac:chgData name="泽邦 周" userId="d8e3280ddbf20f75" providerId="LiveId" clId="{6EF4A43E-C93E-44DE-AEBF-D7D831DD684D}" dt="2024-08-22T06:20:41.831" v="363" actId="478"/>
          <ac:spMkLst>
            <pc:docMk/>
            <pc:sldMk cId="156742556" sldId="268"/>
            <ac:spMk id="2" creationId="{29503DF2-8C88-43E1-9561-BCC17E7A32CD}"/>
          </ac:spMkLst>
        </pc:spChg>
        <pc:spChg chg="mod ord">
          <ac:chgData name="泽邦 周" userId="d8e3280ddbf20f75" providerId="LiveId" clId="{6EF4A43E-C93E-44DE-AEBF-D7D831DD684D}" dt="2024-08-26T03:44:21.501" v="1199" actId="20577"/>
          <ac:spMkLst>
            <pc:docMk/>
            <pc:sldMk cId="156742556" sldId="268"/>
            <ac:spMk id="3" creationId="{9B22B27D-08A9-4ABE-8C95-D75E10CD4551}"/>
          </ac:spMkLst>
        </pc:spChg>
        <pc:spChg chg="add mod ord">
          <ac:chgData name="泽邦 周" userId="d8e3280ddbf20f75" providerId="LiveId" clId="{6EF4A43E-C93E-44DE-AEBF-D7D831DD684D}" dt="2024-08-22T06:53:58.201" v="869" actId="700"/>
          <ac:spMkLst>
            <pc:docMk/>
            <pc:sldMk cId="156742556" sldId="268"/>
            <ac:spMk id="4" creationId="{33C23214-E9DB-4661-8E23-68E64B7BD14D}"/>
          </ac:spMkLst>
        </pc:spChg>
      </pc:sldChg>
      <pc:sldChg chg="addSp delSp modSp new mod">
        <pc:chgData name="泽邦 周" userId="d8e3280ddbf20f75" providerId="LiveId" clId="{6EF4A43E-C93E-44DE-AEBF-D7D831DD684D}" dt="2024-08-25T07:38:05.137" v="1139"/>
        <pc:sldMkLst>
          <pc:docMk/>
          <pc:sldMk cId="912694789" sldId="269"/>
        </pc:sldMkLst>
        <pc:spChg chg="del">
          <ac:chgData name="泽邦 周" userId="d8e3280ddbf20f75" providerId="LiveId" clId="{6EF4A43E-C93E-44DE-AEBF-D7D831DD684D}" dt="2024-08-25T07:18:37.083" v="1005" actId="478"/>
          <ac:spMkLst>
            <pc:docMk/>
            <pc:sldMk cId="912694789" sldId="269"/>
            <ac:spMk id="2" creationId="{3E371BAA-3441-44BC-BD07-EC60F3BF549F}"/>
          </ac:spMkLst>
        </pc:spChg>
        <pc:spChg chg="del">
          <ac:chgData name="泽邦 周" userId="d8e3280ddbf20f75" providerId="LiveId" clId="{6EF4A43E-C93E-44DE-AEBF-D7D831DD684D}" dt="2024-08-25T07:18:35.708" v="1004" actId="478"/>
          <ac:spMkLst>
            <pc:docMk/>
            <pc:sldMk cId="912694789" sldId="269"/>
            <ac:spMk id="3" creationId="{23B63D04-92E5-42F4-83C6-8ADE9C118277}"/>
          </ac:spMkLst>
        </pc:spChg>
        <pc:spChg chg="add del">
          <ac:chgData name="泽邦 周" userId="d8e3280ddbf20f75" providerId="LiveId" clId="{6EF4A43E-C93E-44DE-AEBF-D7D831DD684D}" dt="2024-08-25T07:21:17.074" v="1014" actId="11529"/>
          <ac:spMkLst>
            <pc:docMk/>
            <pc:sldMk cId="912694789" sldId="269"/>
            <ac:spMk id="8" creationId="{70D42B8E-934A-4BCE-A085-19AB46764DB9}"/>
          </ac:spMkLst>
        </pc:spChg>
        <pc:spChg chg="add del">
          <ac:chgData name="泽邦 周" userId="d8e3280ddbf20f75" providerId="LiveId" clId="{6EF4A43E-C93E-44DE-AEBF-D7D831DD684D}" dt="2024-08-25T07:21:38.556" v="1019" actId="11529"/>
          <ac:spMkLst>
            <pc:docMk/>
            <pc:sldMk cId="912694789" sldId="269"/>
            <ac:spMk id="9" creationId="{D0AF2DCB-D464-4ABE-9CF4-8676B2E46DD0}"/>
          </ac:spMkLst>
        </pc:spChg>
        <pc:spChg chg="add del">
          <ac:chgData name="泽邦 周" userId="d8e3280ddbf20f75" providerId="LiveId" clId="{6EF4A43E-C93E-44DE-AEBF-D7D831DD684D}" dt="2024-08-25T07:21:51.611" v="1022" actId="11529"/>
          <ac:spMkLst>
            <pc:docMk/>
            <pc:sldMk cId="912694789" sldId="269"/>
            <ac:spMk id="10" creationId="{C592EF0D-DA9D-484C-8880-80D87399CB08}"/>
          </ac:spMkLst>
        </pc:spChg>
        <pc:spChg chg="add del mod">
          <ac:chgData name="泽邦 周" userId="d8e3280ddbf20f75" providerId="LiveId" clId="{6EF4A43E-C93E-44DE-AEBF-D7D831DD684D}" dt="2024-08-25T07:21:54.669" v="1024" actId="767"/>
          <ac:spMkLst>
            <pc:docMk/>
            <pc:sldMk cId="912694789" sldId="269"/>
            <ac:spMk id="11" creationId="{4E0D5BFA-FDDE-494D-80B1-7AA4037106E7}"/>
          </ac:spMkLst>
        </pc:spChg>
        <pc:spChg chg="add del">
          <ac:chgData name="泽邦 周" userId="d8e3280ddbf20f75" providerId="LiveId" clId="{6EF4A43E-C93E-44DE-AEBF-D7D831DD684D}" dt="2024-08-25T07:22:16.096" v="1028" actId="11529"/>
          <ac:spMkLst>
            <pc:docMk/>
            <pc:sldMk cId="912694789" sldId="269"/>
            <ac:spMk id="14" creationId="{0A1263F7-E50B-43B5-AC0F-5D2881BB1631}"/>
          </ac:spMkLst>
        </pc:spChg>
        <pc:spChg chg="add mod">
          <ac:chgData name="泽邦 周" userId="d8e3280ddbf20f75" providerId="LiveId" clId="{6EF4A43E-C93E-44DE-AEBF-D7D831DD684D}" dt="2024-08-25T07:37:48.944" v="1136" actId="1076"/>
          <ac:spMkLst>
            <pc:docMk/>
            <pc:sldMk cId="912694789" sldId="269"/>
            <ac:spMk id="15" creationId="{811B6C74-E67E-4427-ABCF-4431444BE3D9}"/>
          </ac:spMkLst>
        </pc:spChg>
        <pc:spChg chg="add del">
          <ac:chgData name="泽邦 周" userId="d8e3280ddbf20f75" providerId="LiveId" clId="{6EF4A43E-C93E-44DE-AEBF-D7D831DD684D}" dt="2024-08-25T07:22:52.138" v="1035" actId="478"/>
          <ac:spMkLst>
            <pc:docMk/>
            <pc:sldMk cId="912694789" sldId="269"/>
            <ac:spMk id="16" creationId="{9578B0D6-5843-43C0-AC0A-1181BF5D4905}"/>
          </ac:spMkLst>
        </pc:spChg>
        <pc:spChg chg="add mod">
          <ac:chgData name="泽邦 周" userId="d8e3280ddbf20f75" providerId="LiveId" clId="{6EF4A43E-C93E-44DE-AEBF-D7D831DD684D}" dt="2024-08-25T07:37:48.944" v="1136" actId="1076"/>
          <ac:spMkLst>
            <pc:docMk/>
            <pc:sldMk cId="912694789" sldId="269"/>
            <ac:spMk id="17" creationId="{645747E0-527A-4127-8BA0-285EAC624A7C}"/>
          </ac:spMkLst>
        </pc:spChg>
        <pc:spChg chg="add del mod">
          <ac:chgData name="泽邦 周" userId="d8e3280ddbf20f75" providerId="LiveId" clId="{6EF4A43E-C93E-44DE-AEBF-D7D831DD684D}" dt="2024-08-25T07:37:43.606" v="1135"/>
          <ac:spMkLst>
            <pc:docMk/>
            <pc:sldMk cId="912694789" sldId="269"/>
            <ac:spMk id="23" creationId="{47139E2E-8BAB-46CD-8D95-2E46C71BE5B8}"/>
          </ac:spMkLst>
        </pc:spChg>
        <pc:spChg chg="add mod">
          <ac:chgData name="泽邦 周" userId="d8e3280ddbf20f75" providerId="LiveId" clId="{6EF4A43E-C93E-44DE-AEBF-D7D831DD684D}" dt="2024-08-25T07:38:05.137" v="1139"/>
          <ac:spMkLst>
            <pc:docMk/>
            <pc:sldMk cId="912694789" sldId="269"/>
            <ac:spMk id="24" creationId="{B5F8023D-F3DD-4CD0-B665-9970B5DE391D}"/>
          </ac:spMkLst>
        </pc:spChg>
        <pc:picChg chg="add del mod">
          <ac:chgData name="泽邦 周" userId="d8e3280ddbf20f75" providerId="LiveId" clId="{6EF4A43E-C93E-44DE-AEBF-D7D831DD684D}" dt="2024-08-25T07:20:07.735" v="1009" actId="478"/>
          <ac:picMkLst>
            <pc:docMk/>
            <pc:sldMk cId="912694789" sldId="269"/>
            <ac:picMk id="5" creationId="{032EB394-A86D-4D8C-BE7E-6FF1C3F1D0F9}"/>
          </ac:picMkLst>
        </pc:picChg>
        <pc:picChg chg="add del mod">
          <ac:chgData name="泽邦 周" userId="d8e3280ddbf20f75" providerId="LiveId" clId="{6EF4A43E-C93E-44DE-AEBF-D7D831DD684D}" dt="2024-08-25T07:26:53.023" v="1083" actId="478"/>
          <ac:picMkLst>
            <pc:docMk/>
            <pc:sldMk cId="912694789" sldId="269"/>
            <ac:picMk id="7" creationId="{D51FFF9E-F394-46B7-9947-4B50777B8A3F}"/>
          </ac:picMkLst>
        </pc:picChg>
        <pc:picChg chg="add mod ord">
          <ac:chgData name="泽邦 周" userId="d8e3280ddbf20f75" providerId="LiveId" clId="{6EF4A43E-C93E-44DE-AEBF-D7D831DD684D}" dt="2024-08-25T07:37:48.944" v="1136" actId="1076"/>
          <ac:picMkLst>
            <pc:docMk/>
            <pc:sldMk cId="912694789" sldId="269"/>
            <ac:picMk id="19" creationId="{55FFC709-321B-4149-9097-9D0296A13CA5}"/>
          </ac:picMkLst>
        </pc:picChg>
        <pc:cxnChg chg="add del">
          <ac:chgData name="泽邦 周" userId="d8e3280ddbf20f75" providerId="LiveId" clId="{6EF4A43E-C93E-44DE-AEBF-D7D831DD684D}" dt="2024-08-25T07:22:12.036" v="1026" actId="11529"/>
          <ac:cxnSpMkLst>
            <pc:docMk/>
            <pc:sldMk cId="912694789" sldId="269"/>
            <ac:cxnSpMk id="13" creationId="{6C3AEAF8-CA75-4706-8052-61420E631901}"/>
          </ac:cxnSpMkLst>
        </pc:cxnChg>
        <pc:cxnChg chg="add mod">
          <ac:chgData name="泽邦 周" userId="d8e3280ddbf20f75" providerId="LiveId" clId="{6EF4A43E-C93E-44DE-AEBF-D7D831DD684D}" dt="2024-08-25T07:37:48.944" v="1136" actId="1076"/>
          <ac:cxnSpMkLst>
            <pc:docMk/>
            <pc:sldMk cId="912694789" sldId="269"/>
            <ac:cxnSpMk id="21" creationId="{D1B63679-3A86-4D08-8BEC-0E72AB2A2551}"/>
          </ac:cxnSpMkLst>
        </pc:cxnChg>
        <pc:cxnChg chg="add mod">
          <ac:chgData name="泽邦 周" userId="d8e3280ddbf20f75" providerId="LiveId" clId="{6EF4A43E-C93E-44DE-AEBF-D7D831DD684D}" dt="2024-08-25T07:37:48.944" v="1136" actId="1076"/>
          <ac:cxnSpMkLst>
            <pc:docMk/>
            <pc:sldMk cId="912694789" sldId="269"/>
            <ac:cxnSpMk id="22" creationId="{C107F159-E915-47CD-98CA-2F2EC3823A2E}"/>
          </ac:cxnSpMkLst>
        </pc:cxnChg>
      </pc:sldChg>
      <pc:sldChg chg="new del">
        <pc:chgData name="泽邦 周" userId="d8e3280ddbf20f75" providerId="LiveId" clId="{6EF4A43E-C93E-44DE-AEBF-D7D831DD684D}" dt="2024-08-22T06:54:16.276" v="871" actId="47"/>
        <pc:sldMkLst>
          <pc:docMk/>
          <pc:sldMk cId="2660410806" sldId="269"/>
        </pc:sldMkLst>
      </pc:sldChg>
      <pc:sldChg chg="addSp delSp modSp new mod">
        <pc:chgData name="泽邦 周" userId="d8e3280ddbf20f75" providerId="LiveId" clId="{6EF4A43E-C93E-44DE-AEBF-D7D831DD684D}" dt="2024-08-26T08:59:17.887" v="1603" actId="1076"/>
        <pc:sldMkLst>
          <pc:docMk/>
          <pc:sldMk cId="2949007435" sldId="270"/>
        </pc:sldMkLst>
        <pc:spChg chg="mod">
          <ac:chgData name="泽邦 周" userId="d8e3280ddbf20f75" providerId="LiveId" clId="{6EF4A43E-C93E-44DE-AEBF-D7D831DD684D}" dt="2024-08-25T07:23:28.092" v="1061" actId="20577"/>
          <ac:spMkLst>
            <pc:docMk/>
            <pc:sldMk cId="2949007435" sldId="270"/>
            <ac:spMk id="2" creationId="{8BB15842-BA19-4AE9-BE03-410095797B54}"/>
          </ac:spMkLst>
        </pc:spChg>
        <pc:spChg chg="del">
          <ac:chgData name="泽邦 周" userId="d8e3280ddbf20f75" providerId="LiveId" clId="{6EF4A43E-C93E-44DE-AEBF-D7D831DD684D}" dt="2024-08-25T07:23:38.743" v="1062" actId="478"/>
          <ac:spMkLst>
            <pc:docMk/>
            <pc:sldMk cId="2949007435" sldId="270"/>
            <ac:spMk id="3" creationId="{57239116-70AD-43F2-B760-0CFBE43C80B8}"/>
          </ac:spMkLst>
        </pc:spChg>
        <pc:spChg chg="add mod">
          <ac:chgData name="泽邦 周" userId="d8e3280ddbf20f75" providerId="LiveId" clId="{6EF4A43E-C93E-44DE-AEBF-D7D831DD684D}" dt="2024-08-25T07:25:10.523" v="1082" actId="207"/>
          <ac:spMkLst>
            <pc:docMk/>
            <pc:sldMk cId="2949007435" sldId="270"/>
            <ac:spMk id="13" creationId="{6A4A72C9-A666-495E-AD99-ABC3CFDFBE7F}"/>
          </ac:spMkLst>
        </pc:spChg>
        <pc:spChg chg="add mod">
          <ac:chgData name="泽邦 周" userId="d8e3280ddbf20f75" providerId="LiveId" clId="{6EF4A43E-C93E-44DE-AEBF-D7D831DD684D}" dt="2024-08-25T07:25:07.223" v="1081" actId="207"/>
          <ac:spMkLst>
            <pc:docMk/>
            <pc:sldMk cId="2949007435" sldId="270"/>
            <ac:spMk id="14" creationId="{D2CAE7D3-2D5D-4BC4-83CE-1EFFFB298AB0}"/>
          </ac:spMkLst>
        </pc:spChg>
        <pc:spChg chg="add mod">
          <ac:chgData name="泽邦 周" userId="d8e3280ddbf20f75" providerId="LiveId" clId="{6EF4A43E-C93E-44DE-AEBF-D7D831DD684D}" dt="2024-08-26T08:59:17.887" v="1603" actId="1076"/>
          <ac:spMkLst>
            <pc:docMk/>
            <pc:sldMk cId="2949007435" sldId="270"/>
            <ac:spMk id="15" creationId="{AE8741E8-F289-44DD-A4B4-B929656ACE71}"/>
          </ac:spMkLst>
        </pc:spChg>
        <pc:picChg chg="add mod">
          <ac:chgData name="泽邦 周" userId="d8e3280ddbf20f75" providerId="LiveId" clId="{6EF4A43E-C93E-44DE-AEBF-D7D831DD684D}" dt="2024-08-25T07:23:41.106" v="1064" actId="1076"/>
          <ac:picMkLst>
            <pc:docMk/>
            <pc:sldMk cId="2949007435" sldId="270"/>
            <ac:picMk id="5" creationId="{7D562758-515A-4DAE-AE70-1C78282D7220}"/>
          </ac:picMkLst>
        </pc:picChg>
        <pc:picChg chg="add mod">
          <ac:chgData name="泽邦 周" userId="d8e3280ddbf20f75" providerId="LiveId" clId="{6EF4A43E-C93E-44DE-AEBF-D7D831DD684D}" dt="2024-08-25T07:24:03.260" v="1070" actId="1076"/>
          <ac:picMkLst>
            <pc:docMk/>
            <pc:sldMk cId="2949007435" sldId="270"/>
            <ac:picMk id="7" creationId="{E1823514-6C17-48E2-A950-276817172469}"/>
          </ac:picMkLst>
        </pc:picChg>
        <pc:picChg chg="add mod">
          <ac:chgData name="泽邦 周" userId="d8e3280ddbf20f75" providerId="LiveId" clId="{6EF4A43E-C93E-44DE-AEBF-D7D831DD684D}" dt="2024-08-25T07:24:05.796" v="1071" actId="1076"/>
          <ac:picMkLst>
            <pc:docMk/>
            <pc:sldMk cId="2949007435" sldId="270"/>
            <ac:picMk id="9" creationId="{465C08D6-F9D7-451C-9E3C-30B3373F6736}"/>
          </ac:picMkLst>
        </pc:picChg>
        <pc:cxnChg chg="add mod">
          <ac:chgData name="泽邦 周" userId="d8e3280ddbf20f75" providerId="LiveId" clId="{6EF4A43E-C93E-44DE-AEBF-D7D831DD684D}" dt="2024-08-25T07:24:28.422" v="1074" actId="1582"/>
          <ac:cxnSpMkLst>
            <pc:docMk/>
            <pc:sldMk cId="2949007435" sldId="270"/>
            <ac:cxnSpMk id="11" creationId="{D85E2618-B049-4CCA-ACEC-EC587F1F9A8A}"/>
          </ac:cxnSpMkLst>
        </pc:cxnChg>
        <pc:cxnChg chg="add mod">
          <ac:chgData name="泽邦 周" userId="d8e3280ddbf20f75" providerId="LiveId" clId="{6EF4A43E-C93E-44DE-AEBF-D7D831DD684D}" dt="2024-08-25T07:24:34.458" v="1076" actId="1076"/>
          <ac:cxnSpMkLst>
            <pc:docMk/>
            <pc:sldMk cId="2949007435" sldId="270"/>
            <ac:cxnSpMk id="12" creationId="{B5F46D1E-C345-4C02-ACF7-661404288E85}"/>
          </ac:cxnSpMkLst>
        </pc:cxnChg>
      </pc:sldChg>
      <pc:sldChg chg="addSp delSp modSp new mod">
        <pc:chgData name="泽邦 周" userId="d8e3280ddbf20f75" providerId="LiveId" clId="{6EF4A43E-C93E-44DE-AEBF-D7D831DD684D}" dt="2024-08-26T07:58:44.715" v="1581" actId="1076"/>
        <pc:sldMkLst>
          <pc:docMk/>
          <pc:sldMk cId="2953279166" sldId="271"/>
        </pc:sldMkLst>
        <pc:spChg chg="mod">
          <ac:chgData name="泽邦 周" userId="d8e3280ddbf20f75" providerId="LiveId" clId="{6EF4A43E-C93E-44DE-AEBF-D7D831DD684D}" dt="2024-08-25T07:37:34.125" v="1131" actId="6549"/>
          <ac:spMkLst>
            <pc:docMk/>
            <pc:sldMk cId="2953279166" sldId="271"/>
            <ac:spMk id="2" creationId="{DE79D109-92DE-4BD4-9EB7-6678EAB2293C}"/>
          </ac:spMkLst>
        </pc:spChg>
        <pc:spChg chg="del">
          <ac:chgData name="泽邦 周" userId="d8e3280ddbf20f75" providerId="LiveId" clId="{6EF4A43E-C93E-44DE-AEBF-D7D831DD684D}" dt="2024-08-25T07:34:36.047" v="1106" actId="22"/>
          <ac:spMkLst>
            <pc:docMk/>
            <pc:sldMk cId="2953279166" sldId="271"/>
            <ac:spMk id="3" creationId="{2B78BB44-4881-45B5-A842-072B4716CA1C}"/>
          </ac:spMkLst>
        </pc:spChg>
        <pc:spChg chg="add del mod">
          <ac:chgData name="泽邦 周" userId="d8e3280ddbf20f75" providerId="LiveId" clId="{6EF4A43E-C93E-44DE-AEBF-D7D831DD684D}" dt="2024-08-25T07:37:15.730" v="1129" actId="478"/>
          <ac:spMkLst>
            <pc:docMk/>
            <pc:sldMk cId="2953279166" sldId="271"/>
            <ac:spMk id="7" creationId="{F7261806-D961-4364-B386-E80A716D120C}"/>
          </ac:spMkLst>
        </pc:spChg>
        <pc:picChg chg="add del mod ord">
          <ac:chgData name="泽邦 周" userId="d8e3280ddbf20f75" providerId="LiveId" clId="{6EF4A43E-C93E-44DE-AEBF-D7D831DD684D}" dt="2024-08-25T07:37:10.269" v="1126" actId="478"/>
          <ac:picMkLst>
            <pc:docMk/>
            <pc:sldMk cId="2953279166" sldId="271"/>
            <ac:picMk id="5" creationId="{D41C2EE8-5A9F-432F-BE04-1571E6BB702F}"/>
          </ac:picMkLst>
        </pc:picChg>
        <pc:picChg chg="add mod">
          <ac:chgData name="泽邦 周" userId="d8e3280ddbf20f75" providerId="LiveId" clId="{6EF4A43E-C93E-44DE-AEBF-D7D831DD684D}" dt="2024-08-26T07:58:44.715" v="1581" actId="1076"/>
          <ac:picMkLst>
            <pc:docMk/>
            <pc:sldMk cId="2953279166" sldId="271"/>
            <ac:picMk id="9" creationId="{EAEABE07-A579-4C07-8B7F-902B92C787C0}"/>
          </ac:picMkLst>
        </pc:picChg>
      </pc:sldChg>
      <pc:sldChg chg="addSp delSp modSp add mod">
        <pc:chgData name="泽邦 周" userId="d8e3280ddbf20f75" providerId="LiveId" clId="{6EF4A43E-C93E-44DE-AEBF-D7D831DD684D}" dt="2024-08-25T08:26:10.668" v="1172" actId="1076"/>
        <pc:sldMkLst>
          <pc:docMk/>
          <pc:sldMk cId="3176629649" sldId="272"/>
        </pc:sldMkLst>
        <pc:spChg chg="mod">
          <ac:chgData name="泽邦 周" userId="d8e3280ddbf20f75" providerId="LiveId" clId="{6EF4A43E-C93E-44DE-AEBF-D7D831DD684D}" dt="2024-08-25T08:17:56.014" v="1146" actId="20577"/>
          <ac:spMkLst>
            <pc:docMk/>
            <pc:sldMk cId="3176629649" sldId="272"/>
            <ac:spMk id="2" creationId="{DE79D109-92DE-4BD4-9EB7-6678EAB2293C}"/>
          </ac:spMkLst>
        </pc:spChg>
        <pc:spChg chg="add mod">
          <ac:chgData name="泽邦 周" userId="d8e3280ddbf20f75" providerId="LiveId" clId="{6EF4A43E-C93E-44DE-AEBF-D7D831DD684D}" dt="2024-08-25T08:21:12.913" v="1157" actId="1076"/>
          <ac:spMkLst>
            <pc:docMk/>
            <pc:sldMk cId="3176629649" sldId="272"/>
            <ac:spMk id="12" creationId="{E02DA535-80FF-4C85-983D-6A06083DD157}"/>
          </ac:spMkLst>
        </pc:spChg>
        <pc:picChg chg="add del mod">
          <ac:chgData name="泽邦 周" userId="d8e3280ddbf20f75" providerId="LiveId" clId="{6EF4A43E-C93E-44DE-AEBF-D7D831DD684D}" dt="2024-08-25T08:26:07.833" v="1170" actId="478"/>
          <ac:picMkLst>
            <pc:docMk/>
            <pc:sldMk cId="3176629649" sldId="272"/>
            <ac:picMk id="4" creationId="{29BE65E9-18B1-4994-99E5-2F5AA73314F8}"/>
          </ac:picMkLst>
        </pc:picChg>
        <pc:picChg chg="add mod">
          <ac:chgData name="泽邦 周" userId="d8e3280ddbf20f75" providerId="LiveId" clId="{6EF4A43E-C93E-44DE-AEBF-D7D831DD684D}" dt="2024-08-25T08:20:39.501" v="1151" actId="1076"/>
          <ac:picMkLst>
            <pc:docMk/>
            <pc:sldMk cId="3176629649" sldId="272"/>
            <ac:picMk id="6" creationId="{083FEC3E-9624-4D9B-B880-EE8612405827}"/>
          </ac:picMkLst>
        </pc:picChg>
        <pc:picChg chg="add mod">
          <ac:chgData name="泽邦 周" userId="d8e3280ddbf20f75" providerId="LiveId" clId="{6EF4A43E-C93E-44DE-AEBF-D7D831DD684D}" dt="2024-08-25T08:20:51.416" v="1153" actId="1076"/>
          <ac:picMkLst>
            <pc:docMk/>
            <pc:sldMk cId="3176629649" sldId="272"/>
            <ac:picMk id="8" creationId="{4D53A554-EB3E-416D-9C0D-B1B5372A4208}"/>
          </ac:picMkLst>
        </pc:picChg>
        <pc:picChg chg="del">
          <ac:chgData name="泽邦 周" userId="d8e3280ddbf20f75" providerId="LiveId" clId="{6EF4A43E-C93E-44DE-AEBF-D7D831DD684D}" dt="2024-08-25T08:17:57.545" v="1147" actId="478"/>
          <ac:picMkLst>
            <pc:docMk/>
            <pc:sldMk cId="3176629649" sldId="272"/>
            <ac:picMk id="9" creationId="{EAEABE07-A579-4C07-8B7F-902B92C787C0}"/>
          </ac:picMkLst>
        </pc:picChg>
        <pc:picChg chg="add mod">
          <ac:chgData name="泽邦 周" userId="d8e3280ddbf20f75" providerId="LiveId" clId="{6EF4A43E-C93E-44DE-AEBF-D7D831DD684D}" dt="2024-08-25T08:21:03.117" v="1155" actId="1076"/>
          <ac:picMkLst>
            <pc:docMk/>
            <pc:sldMk cId="3176629649" sldId="272"/>
            <ac:picMk id="11" creationId="{06E4B08E-10B6-4401-895F-37BBAAE6EAF2}"/>
          </ac:picMkLst>
        </pc:picChg>
        <pc:picChg chg="add mod">
          <ac:chgData name="泽邦 周" userId="d8e3280ddbf20f75" providerId="LiveId" clId="{6EF4A43E-C93E-44DE-AEBF-D7D831DD684D}" dt="2024-08-25T08:26:10.668" v="1172" actId="1076"/>
          <ac:picMkLst>
            <pc:docMk/>
            <pc:sldMk cId="3176629649" sldId="272"/>
            <ac:picMk id="21" creationId="{F800DA7F-F086-4455-A21C-2F8B8C26C899}"/>
          </ac:picMkLst>
        </pc:picChg>
        <pc:cxnChg chg="add mod">
          <ac:chgData name="泽邦 周" userId="d8e3280ddbf20f75" providerId="LiveId" clId="{6EF4A43E-C93E-44DE-AEBF-D7D831DD684D}" dt="2024-08-25T08:21:41.778" v="1160" actId="1582"/>
          <ac:cxnSpMkLst>
            <pc:docMk/>
            <pc:sldMk cId="3176629649" sldId="272"/>
            <ac:cxnSpMk id="14" creationId="{CC83D272-6258-4E11-96AB-B1C91FBC0CB3}"/>
          </ac:cxnSpMkLst>
        </pc:cxnChg>
        <pc:cxnChg chg="add mod">
          <ac:chgData name="泽邦 周" userId="d8e3280ddbf20f75" providerId="LiveId" clId="{6EF4A43E-C93E-44DE-AEBF-D7D831DD684D}" dt="2024-08-25T08:22:12.439" v="1162" actId="1076"/>
          <ac:cxnSpMkLst>
            <pc:docMk/>
            <pc:sldMk cId="3176629649" sldId="272"/>
            <ac:cxnSpMk id="15" creationId="{DE95A7B0-EF6D-4B04-AA0F-17BF0167C64F}"/>
          </ac:cxnSpMkLst>
        </pc:cxnChg>
        <pc:cxnChg chg="add mod">
          <ac:chgData name="泽邦 周" userId="d8e3280ddbf20f75" providerId="LiveId" clId="{6EF4A43E-C93E-44DE-AEBF-D7D831DD684D}" dt="2024-08-25T08:22:17.679" v="1164" actId="1076"/>
          <ac:cxnSpMkLst>
            <pc:docMk/>
            <pc:sldMk cId="3176629649" sldId="272"/>
            <ac:cxnSpMk id="16" creationId="{72DC7228-D8F9-4061-8B2B-4C36B1FFCA3A}"/>
          </ac:cxnSpMkLst>
        </pc:cxnChg>
        <pc:cxnChg chg="add mod">
          <ac:chgData name="泽邦 周" userId="d8e3280ddbf20f75" providerId="LiveId" clId="{6EF4A43E-C93E-44DE-AEBF-D7D831DD684D}" dt="2024-08-25T08:22:34.136" v="1167" actId="1582"/>
          <ac:cxnSpMkLst>
            <pc:docMk/>
            <pc:sldMk cId="3176629649" sldId="272"/>
            <ac:cxnSpMk id="18" creationId="{6A4762D5-4796-48C1-B4C9-1B096DBDDDB5}"/>
          </ac:cxnSpMkLst>
        </pc:cxnChg>
        <pc:cxnChg chg="add mod">
          <ac:chgData name="泽邦 周" userId="d8e3280ddbf20f75" providerId="LiveId" clId="{6EF4A43E-C93E-44DE-AEBF-D7D831DD684D}" dt="2024-08-25T08:22:41.180" v="1169" actId="1076"/>
          <ac:cxnSpMkLst>
            <pc:docMk/>
            <pc:sldMk cId="3176629649" sldId="272"/>
            <ac:cxnSpMk id="19" creationId="{C40D2644-C7FD-4C26-9819-C6725CF21693}"/>
          </ac:cxnSpMkLst>
        </pc:cxnChg>
      </pc:sldChg>
      <pc:sldChg chg="delSp modSp new del mod">
        <pc:chgData name="泽邦 周" userId="d8e3280ddbf20f75" providerId="LiveId" clId="{6EF4A43E-C93E-44DE-AEBF-D7D831DD684D}" dt="2024-08-26T07:15:05.829" v="1324" actId="47"/>
        <pc:sldMkLst>
          <pc:docMk/>
          <pc:sldMk cId="2179433709" sldId="273"/>
        </pc:sldMkLst>
        <pc:spChg chg="mod">
          <ac:chgData name="泽邦 周" userId="d8e3280ddbf20f75" providerId="LiveId" clId="{6EF4A43E-C93E-44DE-AEBF-D7D831DD684D}" dt="2024-08-26T07:00:16.310" v="1284" actId="1076"/>
          <ac:spMkLst>
            <pc:docMk/>
            <pc:sldMk cId="2179433709" sldId="273"/>
            <ac:spMk id="2" creationId="{2116B32E-E5CF-441A-A248-FD0A20844737}"/>
          </ac:spMkLst>
        </pc:spChg>
        <pc:spChg chg="del">
          <ac:chgData name="泽邦 周" userId="d8e3280ddbf20f75" providerId="LiveId" clId="{6EF4A43E-C93E-44DE-AEBF-D7D831DD684D}" dt="2024-08-26T06:59:43.845" v="1249" actId="478"/>
          <ac:spMkLst>
            <pc:docMk/>
            <pc:sldMk cId="2179433709" sldId="273"/>
            <ac:spMk id="3" creationId="{23EB1675-429D-46AA-895C-938807F01EB1}"/>
          </ac:spMkLst>
        </pc:spChg>
      </pc:sldChg>
      <pc:sldChg chg="addSp delSp modSp new mod ord">
        <pc:chgData name="泽邦 周" userId="d8e3280ddbf20f75" providerId="LiveId" clId="{6EF4A43E-C93E-44DE-AEBF-D7D831DD684D}" dt="2024-08-26T07:24:06.619" v="1516" actId="22"/>
        <pc:sldMkLst>
          <pc:docMk/>
          <pc:sldMk cId="4064840542" sldId="273"/>
        </pc:sldMkLst>
        <pc:spChg chg="del">
          <ac:chgData name="泽邦 周" userId="d8e3280ddbf20f75" providerId="LiveId" clId="{6EF4A43E-C93E-44DE-AEBF-D7D831DD684D}" dt="2024-08-26T07:16:31.283" v="1371" actId="478"/>
          <ac:spMkLst>
            <pc:docMk/>
            <pc:sldMk cId="4064840542" sldId="273"/>
            <ac:spMk id="2" creationId="{DB580DB3-A4A4-498A-AC95-D707C680BA7C}"/>
          </ac:spMkLst>
        </pc:spChg>
        <pc:spChg chg="del">
          <ac:chgData name="泽邦 周" userId="d8e3280ddbf20f75" providerId="LiveId" clId="{6EF4A43E-C93E-44DE-AEBF-D7D831DD684D}" dt="2024-08-26T07:16:28.295" v="1370" actId="22"/>
          <ac:spMkLst>
            <pc:docMk/>
            <pc:sldMk cId="4064840542" sldId="273"/>
            <ac:spMk id="3" creationId="{42B9635E-F079-4D41-8FDE-BCC0945E9775}"/>
          </ac:spMkLst>
        </pc:spChg>
        <pc:spChg chg="add mod">
          <ac:chgData name="泽邦 周" userId="d8e3280ddbf20f75" providerId="LiveId" clId="{6EF4A43E-C93E-44DE-AEBF-D7D831DD684D}" dt="2024-08-26T07:22:05.984" v="1489" actId="1076"/>
          <ac:spMkLst>
            <pc:docMk/>
            <pc:sldMk cId="4064840542" sldId="273"/>
            <ac:spMk id="10" creationId="{4CA59C9E-5C4D-4990-B5CE-1FD545F275C7}"/>
          </ac:spMkLst>
        </pc:spChg>
        <pc:spChg chg="add mod">
          <ac:chgData name="泽邦 周" userId="d8e3280ddbf20f75" providerId="LiveId" clId="{6EF4A43E-C93E-44DE-AEBF-D7D831DD684D}" dt="2024-08-26T07:21:50.704" v="1481" actId="14100"/>
          <ac:spMkLst>
            <pc:docMk/>
            <pc:sldMk cId="4064840542" sldId="273"/>
            <ac:spMk id="11" creationId="{1B717260-476E-42F1-B45D-C223DBA1F4B1}"/>
          </ac:spMkLst>
        </pc:spChg>
        <pc:spChg chg="add mod">
          <ac:chgData name="泽邦 周" userId="d8e3280ddbf20f75" providerId="LiveId" clId="{6EF4A43E-C93E-44DE-AEBF-D7D831DD684D}" dt="2024-08-26T07:22:02.145" v="1488" actId="14100"/>
          <ac:spMkLst>
            <pc:docMk/>
            <pc:sldMk cId="4064840542" sldId="273"/>
            <ac:spMk id="12" creationId="{7F30D86B-6D1F-495F-BDC5-26D71A7B4EDB}"/>
          </ac:spMkLst>
        </pc:spChg>
        <pc:spChg chg="add mod">
          <ac:chgData name="泽邦 周" userId="d8e3280ddbf20f75" providerId="LiveId" clId="{6EF4A43E-C93E-44DE-AEBF-D7D831DD684D}" dt="2024-08-26T07:23:39.260" v="1510" actId="1076"/>
          <ac:spMkLst>
            <pc:docMk/>
            <pc:sldMk cId="4064840542" sldId="273"/>
            <ac:spMk id="13" creationId="{D9943FB9-99A9-4875-9E2D-F58D6F420A82}"/>
          </ac:spMkLst>
        </pc:spChg>
        <pc:spChg chg="add mod">
          <ac:chgData name="泽邦 周" userId="d8e3280ddbf20f75" providerId="LiveId" clId="{6EF4A43E-C93E-44DE-AEBF-D7D831DD684D}" dt="2024-08-26T07:22:50.705" v="1499" actId="1076"/>
          <ac:spMkLst>
            <pc:docMk/>
            <pc:sldMk cId="4064840542" sldId="273"/>
            <ac:spMk id="14" creationId="{10F26078-23C3-464E-9F68-E7B3881FEE0C}"/>
          </ac:spMkLst>
        </pc:spChg>
        <pc:spChg chg="add del">
          <ac:chgData name="泽邦 周" userId="d8e3280ddbf20f75" providerId="LiveId" clId="{6EF4A43E-C93E-44DE-AEBF-D7D831DD684D}" dt="2024-08-26T07:23:58.648" v="1512" actId="22"/>
          <ac:spMkLst>
            <pc:docMk/>
            <pc:sldMk cId="4064840542" sldId="273"/>
            <ac:spMk id="16" creationId="{0372C066-97C1-4015-B433-015AEB6DB481}"/>
          </ac:spMkLst>
        </pc:spChg>
        <pc:spChg chg="add del mod">
          <ac:chgData name="泽邦 周" userId="d8e3280ddbf20f75" providerId="LiveId" clId="{6EF4A43E-C93E-44DE-AEBF-D7D831DD684D}" dt="2024-08-26T07:24:06.619" v="1516" actId="22"/>
          <ac:spMkLst>
            <pc:docMk/>
            <pc:sldMk cId="4064840542" sldId="273"/>
            <ac:spMk id="18" creationId="{4D81BDC8-6936-4184-99EA-95AF97CB5133}"/>
          </ac:spMkLst>
        </pc:spChg>
        <pc:picChg chg="add mod ord">
          <ac:chgData name="泽邦 周" userId="d8e3280ddbf20f75" providerId="LiveId" clId="{6EF4A43E-C93E-44DE-AEBF-D7D831DD684D}" dt="2024-08-26T07:16:35.705" v="1373" actId="1076"/>
          <ac:picMkLst>
            <pc:docMk/>
            <pc:sldMk cId="4064840542" sldId="273"/>
            <ac:picMk id="5" creationId="{180D7CDC-8DEA-48E7-81D7-37549CABCD42}"/>
          </ac:picMkLst>
        </pc:picChg>
        <pc:cxnChg chg="add mod">
          <ac:chgData name="泽邦 周" userId="d8e3280ddbf20f75" providerId="LiveId" clId="{6EF4A43E-C93E-44DE-AEBF-D7D831DD684D}" dt="2024-08-26T07:20:28.598" v="1412" actId="1582"/>
          <ac:cxnSpMkLst>
            <pc:docMk/>
            <pc:sldMk cId="4064840542" sldId="273"/>
            <ac:cxnSpMk id="7" creationId="{5DF8B372-9F3D-438A-92D3-4F20E1080B3E}"/>
          </ac:cxnSpMkLst>
        </pc:cxnChg>
        <pc:cxnChg chg="add mod">
          <ac:chgData name="泽邦 周" userId="d8e3280ddbf20f75" providerId="LiveId" clId="{6EF4A43E-C93E-44DE-AEBF-D7D831DD684D}" dt="2024-08-26T07:20:33.081" v="1415" actId="1076"/>
          <ac:cxnSpMkLst>
            <pc:docMk/>
            <pc:sldMk cId="4064840542" sldId="273"/>
            <ac:cxnSpMk id="8" creationId="{ED191988-5A00-4C69-8426-B53DEAA226E5}"/>
          </ac:cxnSpMkLst>
        </pc:cxnChg>
        <pc:cxnChg chg="add mod">
          <ac:chgData name="泽邦 周" userId="d8e3280ddbf20f75" providerId="LiveId" clId="{6EF4A43E-C93E-44DE-AEBF-D7D831DD684D}" dt="2024-08-26T07:20:38.337" v="1416" actId="1076"/>
          <ac:cxnSpMkLst>
            <pc:docMk/>
            <pc:sldMk cId="4064840542" sldId="273"/>
            <ac:cxnSpMk id="9" creationId="{552F5DDA-6FEF-41F0-9B0E-C12343BC28F8}"/>
          </ac:cxnSpMkLst>
        </pc:cxnChg>
      </pc:sldChg>
      <pc:sldChg chg="modSp add del mod">
        <pc:chgData name="泽邦 周" userId="d8e3280ddbf20f75" providerId="LiveId" clId="{6EF4A43E-C93E-44DE-AEBF-D7D831DD684D}" dt="2024-08-26T06:59:36.624" v="1248" actId="47"/>
        <pc:sldMkLst>
          <pc:docMk/>
          <pc:sldMk cId="1546053607" sldId="274"/>
        </pc:sldMkLst>
        <pc:spChg chg="mod">
          <ac:chgData name="泽邦 周" userId="d8e3280ddbf20f75" providerId="LiveId" clId="{6EF4A43E-C93E-44DE-AEBF-D7D831DD684D}" dt="2024-08-26T06:48:03.843" v="1247" actId="20577"/>
          <ac:spMkLst>
            <pc:docMk/>
            <pc:sldMk cId="1546053607" sldId="274"/>
            <ac:spMk id="2" creationId="{2116B32E-E5CF-441A-A248-FD0A20844737}"/>
          </ac:spMkLst>
        </pc:spChg>
      </pc:sldChg>
      <pc:sldChg chg="addSp delSp modSp new mod">
        <pc:chgData name="泽邦 周" userId="d8e3280ddbf20f75" providerId="LiveId" clId="{6EF4A43E-C93E-44DE-AEBF-D7D831DD684D}" dt="2024-08-26T07:19:02.276" v="1409" actId="1076"/>
        <pc:sldMkLst>
          <pc:docMk/>
          <pc:sldMk cId="3102148413" sldId="274"/>
        </pc:sldMkLst>
        <pc:spChg chg="mod">
          <ac:chgData name="泽邦 周" userId="d8e3280ddbf20f75" providerId="LiveId" clId="{6EF4A43E-C93E-44DE-AEBF-D7D831DD684D}" dt="2024-08-26T07:18:57.794" v="1408" actId="20577"/>
          <ac:spMkLst>
            <pc:docMk/>
            <pc:sldMk cId="3102148413" sldId="274"/>
            <ac:spMk id="2" creationId="{0A2113C6-DF27-4B1E-BF69-EE84AD228216}"/>
          </ac:spMkLst>
        </pc:spChg>
        <pc:spChg chg="del">
          <ac:chgData name="泽邦 周" userId="d8e3280ddbf20f75" providerId="LiveId" clId="{6EF4A43E-C93E-44DE-AEBF-D7D831DD684D}" dt="2024-08-26T07:18:46.204" v="1403" actId="22"/>
          <ac:spMkLst>
            <pc:docMk/>
            <pc:sldMk cId="3102148413" sldId="274"/>
            <ac:spMk id="3" creationId="{DCAD62B7-C9F6-4C01-84A2-5E713FD2E9A1}"/>
          </ac:spMkLst>
        </pc:spChg>
        <pc:picChg chg="add mod ord">
          <ac:chgData name="泽邦 周" userId="d8e3280ddbf20f75" providerId="LiveId" clId="{6EF4A43E-C93E-44DE-AEBF-D7D831DD684D}" dt="2024-08-26T07:19:02.276" v="1409" actId="1076"/>
          <ac:picMkLst>
            <pc:docMk/>
            <pc:sldMk cId="3102148413" sldId="274"/>
            <ac:picMk id="5" creationId="{031510A7-D67E-4990-A5F4-36CFD0A66C4A}"/>
          </ac:picMkLst>
        </pc:picChg>
      </pc:sldChg>
      <pc:sldChg chg="addSp delSp modSp new mod">
        <pc:chgData name="泽邦 周" userId="d8e3280ddbf20f75" providerId="LiveId" clId="{6EF4A43E-C93E-44DE-AEBF-D7D831DD684D}" dt="2024-08-26T07:57:35.384" v="1580" actId="1076"/>
        <pc:sldMkLst>
          <pc:docMk/>
          <pc:sldMk cId="760865593" sldId="275"/>
        </pc:sldMkLst>
        <pc:spChg chg="add del mod">
          <ac:chgData name="泽邦 周" userId="d8e3280ddbf20f75" providerId="LiveId" clId="{6EF4A43E-C93E-44DE-AEBF-D7D831DD684D}" dt="2024-08-26T07:49:02.546" v="1575" actId="20577"/>
          <ac:spMkLst>
            <pc:docMk/>
            <pc:sldMk cId="760865593" sldId="275"/>
            <ac:spMk id="2" creationId="{34F41363-F23A-402A-B9D0-1BEBD15EDD46}"/>
          </ac:spMkLst>
        </pc:spChg>
        <pc:spChg chg="del">
          <ac:chgData name="泽邦 周" userId="d8e3280ddbf20f75" providerId="LiveId" clId="{6EF4A43E-C93E-44DE-AEBF-D7D831DD684D}" dt="2024-08-26T07:55:50.716" v="1576" actId="22"/>
          <ac:spMkLst>
            <pc:docMk/>
            <pc:sldMk cId="760865593" sldId="275"/>
            <ac:spMk id="3" creationId="{982E2E1C-6E5A-4994-9410-595AC749D249}"/>
          </ac:spMkLst>
        </pc:spChg>
        <pc:picChg chg="add mod ord">
          <ac:chgData name="泽邦 周" userId="d8e3280ddbf20f75" providerId="LiveId" clId="{6EF4A43E-C93E-44DE-AEBF-D7D831DD684D}" dt="2024-08-26T07:57:35.384" v="1580" actId="1076"/>
          <ac:picMkLst>
            <pc:docMk/>
            <pc:sldMk cId="760865593" sldId="275"/>
            <ac:picMk id="5" creationId="{1CF4E5A7-BDF2-4D78-BD66-4909ACFE460F}"/>
          </ac:picMkLst>
        </pc:picChg>
      </pc:sldChg>
      <pc:sldChg chg="modSp new del mod">
        <pc:chgData name="泽邦 周" userId="d8e3280ddbf20f75" providerId="LiveId" clId="{6EF4A43E-C93E-44DE-AEBF-D7D831DD684D}" dt="2024-08-26T07:40:47.327" v="1562" actId="47"/>
        <pc:sldMkLst>
          <pc:docMk/>
          <pc:sldMk cId="944134489" sldId="275"/>
        </pc:sldMkLst>
        <pc:spChg chg="mod">
          <ac:chgData name="泽邦 周" userId="d8e3280ddbf20f75" providerId="LiveId" clId="{6EF4A43E-C93E-44DE-AEBF-D7D831DD684D}" dt="2024-08-26T07:37:58.472" v="1550" actId="20577"/>
          <ac:spMkLst>
            <pc:docMk/>
            <pc:sldMk cId="944134489" sldId="275"/>
            <ac:spMk id="2" creationId="{A82EB80C-D253-4710-B99F-C692DD28E2C2}"/>
          </ac:spMkLst>
        </pc:spChg>
      </pc:sldChg>
    </pc:docChg>
  </pc:docChgLst>
  <pc:docChgLst>
    <pc:chgData name="泽邦 周" userId="d8e3280ddbf20f75" providerId="LiveId" clId="{1376032B-839E-43B9-8EEF-87B0DD6DCEE8}"/>
    <pc:docChg chg="undo custSel addSld modSld sldOrd">
      <pc:chgData name="泽邦 周" userId="d8e3280ddbf20f75" providerId="LiveId" clId="{1376032B-839E-43B9-8EEF-87B0DD6DCEE8}" dt="2024-05-08T02:26:07.257" v="1384" actId="20577"/>
      <pc:docMkLst>
        <pc:docMk/>
      </pc:docMkLst>
      <pc:sldChg chg="modSp mod">
        <pc:chgData name="泽邦 周" userId="d8e3280ddbf20f75" providerId="LiveId" clId="{1376032B-839E-43B9-8EEF-87B0DD6DCEE8}" dt="2024-04-23T06:31:09.806" v="77" actId="20577"/>
        <pc:sldMkLst>
          <pc:docMk/>
          <pc:sldMk cId="3450043490" sldId="256"/>
        </pc:sldMkLst>
        <pc:spChg chg="mod">
          <ac:chgData name="泽邦 周" userId="d8e3280ddbf20f75" providerId="LiveId" clId="{1376032B-839E-43B9-8EEF-87B0DD6DCEE8}" dt="2024-04-23T06:31:09.806" v="77" actId="20577"/>
          <ac:spMkLst>
            <pc:docMk/>
            <pc:sldMk cId="3450043490" sldId="256"/>
            <ac:spMk id="2" creationId="{239E4FB7-80B7-4288-9177-04C8D7530BBB}"/>
          </ac:spMkLst>
        </pc:spChg>
        <pc:spChg chg="mod">
          <ac:chgData name="泽邦 周" userId="d8e3280ddbf20f75" providerId="LiveId" clId="{1376032B-839E-43B9-8EEF-87B0DD6DCEE8}" dt="2024-04-23T06:31:05.486" v="73" actId="403"/>
          <ac:spMkLst>
            <pc:docMk/>
            <pc:sldMk cId="3450043490" sldId="256"/>
            <ac:spMk id="3" creationId="{20A2A8F9-BD1A-4B09-BBB0-0D6EC55CC830}"/>
          </ac:spMkLst>
        </pc:spChg>
      </pc:sldChg>
      <pc:sldChg chg="modSp new mod">
        <pc:chgData name="泽邦 周" userId="d8e3280ddbf20f75" providerId="LiveId" clId="{1376032B-839E-43B9-8EEF-87B0DD6DCEE8}" dt="2024-05-07T10:55:36.803" v="1336" actId="20577"/>
        <pc:sldMkLst>
          <pc:docMk/>
          <pc:sldMk cId="2769150296" sldId="257"/>
        </pc:sldMkLst>
        <pc:spChg chg="mod">
          <ac:chgData name="泽邦 周" userId="d8e3280ddbf20f75" providerId="LiveId" clId="{1376032B-839E-43B9-8EEF-87B0DD6DCEE8}" dt="2024-05-07T10:54:37.844" v="1325" actId="20577"/>
          <ac:spMkLst>
            <pc:docMk/>
            <pc:sldMk cId="2769150296" sldId="257"/>
            <ac:spMk id="2" creationId="{55610DCA-A616-4D89-A45F-230DCA6998D6}"/>
          </ac:spMkLst>
        </pc:spChg>
        <pc:spChg chg="mod">
          <ac:chgData name="泽邦 周" userId="d8e3280ddbf20f75" providerId="LiveId" clId="{1376032B-839E-43B9-8EEF-87B0DD6DCEE8}" dt="2024-05-07T10:55:36.803" v="1336" actId="20577"/>
          <ac:spMkLst>
            <pc:docMk/>
            <pc:sldMk cId="2769150296" sldId="257"/>
            <ac:spMk id="3" creationId="{A513984F-21CC-4581-A9D4-6035226E85B5}"/>
          </ac:spMkLst>
        </pc:spChg>
      </pc:sldChg>
      <pc:sldChg chg="addSp delSp modSp new mod">
        <pc:chgData name="泽邦 周" userId="d8e3280ddbf20f75" providerId="LiveId" clId="{1376032B-839E-43B9-8EEF-87B0DD6DCEE8}" dt="2024-04-26T08:45:31.909" v="364" actId="1076"/>
        <pc:sldMkLst>
          <pc:docMk/>
          <pc:sldMk cId="4102335239" sldId="258"/>
        </pc:sldMkLst>
        <pc:spChg chg="del">
          <ac:chgData name="泽邦 周" userId="d8e3280ddbf20f75" providerId="LiveId" clId="{1376032B-839E-43B9-8EEF-87B0DD6DCEE8}" dt="2024-04-26T08:37:25.138" v="272" actId="478"/>
          <ac:spMkLst>
            <pc:docMk/>
            <pc:sldMk cId="4102335239" sldId="258"/>
            <ac:spMk id="2" creationId="{56C48A83-ABAE-45F9-A816-F00E594AFD51}"/>
          </ac:spMkLst>
        </pc:spChg>
        <pc:spChg chg="del mod">
          <ac:chgData name="泽邦 周" userId="d8e3280ddbf20f75" providerId="LiveId" clId="{1376032B-839E-43B9-8EEF-87B0DD6DCEE8}" dt="2024-04-26T08:39:04.063" v="276" actId="22"/>
          <ac:spMkLst>
            <pc:docMk/>
            <pc:sldMk cId="4102335239" sldId="258"/>
            <ac:spMk id="3" creationId="{DEB2526E-FE81-473D-A8A9-8C8D96CD91D0}"/>
          </ac:spMkLst>
        </pc:spChg>
        <pc:spChg chg="add del mod">
          <ac:chgData name="泽邦 周" userId="d8e3280ddbf20f75" providerId="LiveId" clId="{1376032B-839E-43B9-8EEF-87B0DD6DCEE8}" dt="2024-04-26T08:39:18.772" v="282"/>
          <ac:spMkLst>
            <pc:docMk/>
            <pc:sldMk cId="4102335239" sldId="258"/>
            <ac:spMk id="4" creationId="{5FC50409-4311-45F8-A4C1-119B2964ED4A}"/>
          </ac:spMkLst>
        </pc:spChg>
        <pc:spChg chg="add del mod">
          <ac:chgData name="泽邦 周" userId="d8e3280ddbf20f75" providerId="LiveId" clId="{1376032B-839E-43B9-8EEF-87B0DD6DCEE8}" dt="2024-04-26T08:39:28.589" v="284" actId="478"/>
          <ac:spMkLst>
            <pc:docMk/>
            <pc:sldMk cId="4102335239" sldId="258"/>
            <ac:spMk id="9" creationId="{113E8FBA-250C-498A-BD37-D0D632B7083D}"/>
          </ac:spMkLst>
        </pc:spChg>
        <pc:spChg chg="add del mod">
          <ac:chgData name="泽邦 周" userId="d8e3280ddbf20f75" providerId="LiveId" clId="{1376032B-839E-43B9-8EEF-87B0DD6DCEE8}" dt="2024-04-26T08:41:23.273" v="296" actId="478"/>
          <ac:spMkLst>
            <pc:docMk/>
            <pc:sldMk cId="4102335239" sldId="258"/>
            <ac:spMk id="11" creationId="{324F03E2-93FB-4EAD-80A3-B08C91AF7704}"/>
          </ac:spMkLst>
        </pc:spChg>
        <pc:spChg chg="add mod">
          <ac:chgData name="泽邦 周" userId="d8e3280ddbf20f75" providerId="LiveId" clId="{1376032B-839E-43B9-8EEF-87B0DD6DCEE8}" dt="2024-04-26T08:42:53.812" v="341" actId="113"/>
          <ac:spMkLst>
            <pc:docMk/>
            <pc:sldMk cId="4102335239" sldId="258"/>
            <ac:spMk id="18" creationId="{04547ACF-F3E5-456A-9AD7-B23F3AB73C30}"/>
          </ac:spMkLst>
        </pc:spChg>
        <pc:picChg chg="add del mod ord">
          <ac:chgData name="泽邦 周" userId="d8e3280ddbf20f75" providerId="LiveId" clId="{1376032B-839E-43B9-8EEF-87B0DD6DCEE8}" dt="2024-04-26T08:41:17.835" v="292" actId="478"/>
          <ac:picMkLst>
            <pc:docMk/>
            <pc:sldMk cId="4102335239" sldId="258"/>
            <ac:picMk id="6" creationId="{D6E2DE61-BF51-4772-A7F0-6BBC3C4011EF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8" creationId="{D2DEC43C-729B-4DBA-BA38-9DB8526A0043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3" creationId="{B338F75C-1DDA-4C4E-8137-1291C7F8B7BE}"/>
          </ac:picMkLst>
        </pc:picChg>
        <pc:picChg chg="add del mod">
          <ac:chgData name="泽邦 周" userId="d8e3280ddbf20f75" providerId="LiveId" clId="{1376032B-839E-43B9-8EEF-87B0DD6DCEE8}" dt="2024-04-26T08:45:25.563" v="362" actId="478"/>
          <ac:picMkLst>
            <pc:docMk/>
            <pc:sldMk cId="4102335239" sldId="258"/>
            <ac:picMk id="15" creationId="{0DBDEB89-7085-4E75-B2E1-D0E1813A0944}"/>
          </ac:picMkLst>
        </pc:picChg>
        <pc:picChg chg="add mod">
          <ac:chgData name="泽邦 周" userId="d8e3280ddbf20f75" providerId="LiveId" clId="{1376032B-839E-43B9-8EEF-87B0DD6DCEE8}" dt="2024-04-26T08:42:50.716" v="340" actId="1076"/>
          <ac:picMkLst>
            <pc:docMk/>
            <pc:sldMk cId="4102335239" sldId="258"/>
            <ac:picMk id="17" creationId="{EF7A6E3F-DEB5-45D0-9641-1D7AF31A0F37}"/>
          </ac:picMkLst>
        </pc:picChg>
        <pc:picChg chg="add mod">
          <ac:chgData name="泽邦 周" userId="d8e3280ddbf20f75" providerId="LiveId" clId="{1376032B-839E-43B9-8EEF-87B0DD6DCEE8}" dt="2024-04-26T08:45:31.909" v="364" actId="1076"/>
          <ac:picMkLst>
            <pc:docMk/>
            <pc:sldMk cId="4102335239" sldId="258"/>
            <ac:picMk id="20" creationId="{9AD9EDCA-0921-403C-91A2-C6ACE327BC73}"/>
          </ac:picMkLst>
        </pc:picChg>
      </pc:sldChg>
      <pc:sldChg chg="addSp delSp modSp new mod">
        <pc:chgData name="泽邦 周" userId="d8e3280ddbf20f75" providerId="LiveId" clId="{1376032B-839E-43B9-8EEF-87B0DD6DCEE8}" dt="2024-04-26T08:47:38.496" v="397"/>
        <pc:sldMkLst>
          <pc:docMk/>
          <pc:sldMk cId="1465918852" sldId="259"/>
        </pc:sldMkLst>
        <pc:spChg chg="mod">
          <ac:chgData name="泽邦 周" userId="d8e3280ddbf20f75" providerId="LiveId" clId="{1376032B-839E-43B9-8EEF-87B0DD6DCEE8}" dt="2024-04-26T08:47:37.721" v="395" actId="113"/>
          <ac:spMkLst>
            <pc:docMk/>
            <pc:sldMk cId="1465918852" sldId="259"/>
            <ac:spMk id="2" creationId="{138D4BE3-7614-4B95-BF88-C344F23EEF76}"/>
          </ac:spMkLst>
        </pc:spChg>
        <pc:spChg chg="del">
          <ac:chgData name="泽邦 周" userId="d8e3280ddbf20f75" providerId="LiveId" clId="{1376032B-839E-43B9-8EEF-87B0DD6DCEE8}" dt="2024-04-26T08:46:12.492" v="365" actId="22"/>
          <ac:spMkLst>
            <pc:docMk/>
            <pc:sldMk cId="1465918852" sldId="259"/>
            <ac:spMk id="3" creationId="{C03C9BDC-BAB7-47EA-8370-1B486E16B5E8}"/>
          </ac:spMkLst>
        </pc:spChg>
        <pc:spChg chg="add del mod">
          <ac:chgData name="泽邦 周" userId="d8e3280ddbf20f75" providerId="LiveId" clId="{1376032B-839E-43B9-8EEF-87B0DD6DCEE8}" dt="2024-04-26T08:47:38.496" v="397"/>
          <ac:spMkLst>
            <pc:docMk/>
            <pc:sldMk cId="1465918852" sldId="259"/>
            <ac:spMk id="8" creationId="{6A9F3EC4-DB34-48D9-B0C2-FD16E38CDC9F}"/>
          </ac:spMkLst>
        </pc:spChg>
        <pc:spChg chg="add del">
          <ac:chgData name="泽邦 周" userId="d8e3280ddbf20f75" providerId="LiveId" clId="{1376032B-839E-43B9-8EEF-87B0DD6DCEE8}" dt="2024-04-26T08:47:11.313" v="376" actId="22"/>
          <ac:spMkLst>
            <pc:docMk/>
            <pc:sldMk cId="1465918852" sldId="259"/>
            <ac:spMk id="10" creationId="{F67385E1-1006-4C97-A9EE-ED01B671DF75}"/>
          </ac:spMkLst>
        </pc:spChg>
        <pc:picChg chg="add mod ord">
          <ac:chgData name="泽邦 周" userId="d8e3280ddbf20f75" providerId="LiveId" clId="{1376032B-839E-43B9-8EEF-87B0DD6DCEE8}" dt="2024-04-26T08:46:15.058" v="366" actId="1076"/>
          <ac:picMkLst>
            <pc:docMk/>
            <pc:sldMk cId="1465918852" sldId="259"/>
            <ac:picMk id="5" creationId="{BF6DF0C2-4A01-40F5-ACD6-26AF188BB7FD}"/>
          </ac:picMkLst>
        </pc:picChg>
        <pc:picChg chg="add mod">
          <ac:chgData name="泽邦 周" userId="d8e3280ddbf20f75" providerId="LiveId" clId="{1376032B-839E-43B9-8EEF-87B0DD6DCEE8}" dt="2024-04-26T08:46:48.313" v="371" actId="1076"/>
          <ac:picMkLst>
            <pc:docMk/>
            <pc:sldMk cId="1465918852" sldId="259"/>
            <ac:picMk id="7" creationId="{5BB627D7-B6BF-477D-9C72-0C6311B04471}"/>
          </ac:picMkLst>
        </pc:picChg>
      </pc:sldChg>
      <pc:sldChg chg="addSp delSp modSp new mod">
        <pc:chgData name="泽邦 周" userId="d8e3280ddbf20f75" providerId="LiveId" clId="{1376032B-839E-43B9-8EEF-87B0DD6DCEE8}" dt="2024-05-08T02:26:07.257" v="1384" actId="20577"/>
        <pc:sldMkLst>
          <pc:docMk/>
          <pc:sldMk cId="3788620157" sldId="260"/>
        </pc:sldMkLst>
        <pc:spChg chg="mod">
          <ac:chgData name="泽邦 周" userId="d8e3280ddbf20f75" providerId="LiveId" clId="{1376032B-839E-43B9-8EEF-87B0DD6DCEE8}" dt="2024-05-08T02:26:07.257" v="1384" actId="20577"/>
          <ac:spMkLst>
            <pc:docMk/>
            <pc:sldMk cId="3788620157" sldId="260"/>
            <ac:spMk id="2" creationId="{D477CA12-B5EC-4AC1-9BA1-F3AF577C707A}"/>
          </ac:spMkLst>
        </pc:spChg>
        <pc:spChg chg="del">
          <ac:chgData name="泽邦 周" userId="d8e3280ddbf20f75" providerId="LiveId" clId="{1376032B-839E-43B9-8EEF-87B0DD6DCEE8}" dt="2024-04-26T08:51:12.135" v="423" actId="22"/>
          <ac:spMkLst>
            <pc:docMk/>
            <pc:sldMk cId="3788620157" sldId="260"/>
            <ac:spMk id="3" creationId="{BA403194-0A3E-4DD6-BE1F-87C3653671CB}"/>
          </ac:spMkLst>
        </pc:spChg>
        <pc:spChg chg="add del mod">
          <ac:chgData name="泽邦 周" userId="d8e3280ddbf20f75" providerId="LiveId" clId="{1376032B-839E-43B9-8EEF-87B0DD6DCEE8}" dt="2024-05-08T02:24:47.163" v="1344"/>
          <ac:spMkLst>
            <pc:docMk/>
            <pc:sldMk cId="3788620157" sldId="260"/>
            <ac:spMk id="7" creationId="{C44B26E4-A9C9-4966-B83B-E5F8217A04F4}"/>
          </ac:spMkLst>
        </pc:spChg>
        <pc:picChg chg="add mod ord">
          <ac:chgData name="泽邦 周" userId="d8e3280ddbf20f75" providerId="LiveId" clId="{1376032B-839E-43B9-8EEF-87B0DD6DCEE8}" dt="2024-04-26T08:51:35.291" v="424" actId="1076"/>
          <ac:picMkLst>
            <pc:docMk/>
            <pc:sldMk cId="3788620157" sldId="260"/>
            <ac:picMk id="5" creationId="{0E46046B-B093-4F5F-8E76-C38E23A7D36B}"/>
          </ac:picMkLst>
        </pc:picChg>
        <pc:picChg chg="add mod">
          <ac:chgData name="泽邦 周" userId="d8e3280ddbf20f75" providerId="LiveId" clId="{1376032B-839E-43B9-8EEF-87B0DD6DCEE8}" dt="2024-05-08T02:21:31.975" v="1339" actId="1076"/>
          <ac:picMkLst>
            <pc:docMk/>
            <pc:sldMk cId="3788620157" sldId="260"/>
            <ac:picMk id="6" creationId="{A7945558-CA33-4FC5-B08E-E25C59DA771E}"/>
          </ac:picMkLst>
        </pc:picChg>
      </pc:sldChg>
      <pc:sldChg chg="addSp delSp modSp new mod ord">
        <pc:chgData name="泽邦 周" userId="d8e3280ddbf20f75" providerId="LiveId" clId="{1376032B-839E-43B9-8EEF-87B0DD6DCEE8}" dt="2024-05-07T10:35:55.155" v="1189" actId="20577"/>
        <pc:sldMkLst>
          <pc:docMk/>
          <pc:sldMk cId="4029609296" sldId="261"/>
        </pc:sldMkLst>
        <pc:spChg chg="mod">
          <ac:chgData name="泽邦 周" userId="d8e3280ddbf20f75" providerId="LiveId" clId="{1376032B-839E-43B9-8EEF-87B0DD6DCEE8}" dt="2024-05-07T10:22:37.598" v="841" actId="20577"/>
          <ac:spMkLst>
            <pc:docMk/>
            <pc:sldMk cId="4029609296" sldId="261"/>
            <ac:spMk id="2" creationId="{ED2BC231-8592-445D-ABD2-F7ECA6B87569}"/>
          </ac:spMkLst>
        </pc:spChg>
        <pc:spChg chg="mod">
          <ac:chgData name="泽邦 周" userId="d8e3280ddbf20f75" providerId="LiveId" clId="{1376032B-839E-43B9-8EEF-87B0DD6DCEE8}" dt="2024-05-07T10:35:55.155" v="1189" actId="20577"/>
          <ac:spMkLst>
            <pc:docMk/>
            <pc:sldMk cId="4029609296" sldId="261"/>
            <ac:spMk id="3" creationId="{47305FF3-71D9-4EF9-B485-D23AFB6F2B58}"/>
          </ac:spMkLst>
        </pc:spChg>
        <pc:spChg chg="add del mod">
          <ac:chgData name="泽邦 周" userId="d8e3280ddbf20f75" providerId="LiveId" clId="{1376032B-839E-43B9-8EEF-87B0DD6DCEE8}" dt="2024-05-07T10:31:06.172" v="1117" actId="22"/>
          <ac:spMkLst>
            <pc:docMk/>
            <pc:sldMk cId="4029609296" sldId="261"/>
            <ac:spMk id="5" creationId="{E54F401B-51AD-415B-98B3-101B513BE1AC}"/>
          </ac:spMkLst>
        </pc:spChg>
        <pc:spChg chg="add del mod">
          <ac:chgData name="泽邦 周" userId="d8e3280ddbf20f75" providerId="LiveId" clId="{1376032B-839E-43B9-8EEF-87B0DD6DCEE8}" dt="2024-05-07T10:31:14.847" v="1122" actId="22"/>
          <ac:spMkLst>
            <pc:docMk/>
            <pc:sldMk cId="4029609296" sldId="261"/>
            <ac:spMk id="7" creationId="{5F1AE66F-C9AA-4719-9150-3A0DE869F313}"/>
          </ac:spMkLst>
        </pc:spChg>
        <pc:spChg chg="add del mod">
          <ac:chgData name="泽邦 周" userId="d8e3280ddbf20f75" providerId="LiveId" clId="{1376032B-839E-43B9-8EEF-87B0DD6DCEE8}" dt="2024-05-07T10:31:18.342" v="1124"/>
          <ac:spMkLst>
            <pc:docMk/>
            <pc:sldMk cId="4029609296" sldId="261"/>
            <ac:spMk id="8" creationId="{999E0614-E42E-4FEA-A911-62A796B6E795}"/>
          </ac:spMkLst>
        </pc:spChg>
        <pc:spChg chg="add mod">
          <ac:chgData name="泽邦 周" userId="d8e3280ddbf20f75" providerId="LiveId" clId="{1376032B-839E-43B9-8EEF-87B0DD6DCEE8}" dt="2024-05-07T10:35:30.015" v="1188" actId="20577"/>
          <ac:spMkLst>
            <pc:docMk/>
            <pc:sldMk cId="4029609296" sldId="261"/>
            <ac:spMk id="9" creationId="{9BDF9320-EA01-41DB-A9D2-9D9B7F8B02C5}"/>
          </ac:spMkLst>
        </pc:spChg>
      </pc:sldChg>
      <pc:sldChg chg="addSp modSp new mod">
        <pc:chgData name="泽邦 周" userId="d8e3280ddbf20f75" providerId="LiveId" clId="{1376032B-839E-43B9-8EEF-87B0DD6DCEE8}" dt="2024-05-08T02:23:28.632" v="1340" actId="1076"/>
        <pc:sldMkLst>
          <pc:docMk/>
          <pc:sldMk cId="1736631918" sldId="262"/>
        </pc:sldMkLst>
        <pc:spChg chg="mod">
          <ac:chgData name="泽邦 周" userId="d8e3280ddbf20f75" providerId="LiveId" clId="{1376032B-839E-43B9-8EEF-87B0DD6DCEE8}" dt="2024-05-05T08:28:44.114" v="514" actId="20577"/>
          <ac:spMkLst>
            <pc:docMk/>
            <pc:sldMk cId="1736631918" sldId="262"/>
            <ac:spMk id="2" creationId="{40E9D151-218E-4C3F-B210-628C2822FDF0}"/>
          </ac:spMkLst>
        </pc:spChg>
        <pc:spChg chg="mod">
          <ac:chgData name="泽邦 周" userId="d8e3280ddbf20f75" providerId="LiveId" clId="{1376032B-839E-43B9-8EEF-87B0DD6DCEE8}" dt="2024-05-08T02:23:28.632" v="1340" actId="1076"/>
          <ac:spMkLst>
            <pc:docMk/>
            <pc:sldMk cId="1736631918" sldId="262"/>
            <ac:spMk id="3" creationId="{FE2E1E1F-CF56-4294-ABBB-60D99DC36D14}"/>
          </ac:spMkLst>
        </pc:spChg>
        <pc:spChg chg="add mod">
          <ac:chgData name="泽邦 周" userId="d8e3280ddbf20f75" providerId="LiveId" clId="{1376032B-839E-43B9-8EEF-87B0DD6DCEE8}" dt="2024-05-06T12:03:14.703" v="794" actId="1076"/>
          <ac:spMkLst>
            <pc:docMk/>
            <pc:sldMk cId="1736631918" sldId="262"/>
            <ac:spMk id="4" creationId="{C2B0D47A-F661-4C96-A714-165CD212A84C}"/>
          </ac:spMkLst>
        </pc:spChg>
        <pc:spChg chg="add mod">
          <ac:chgData name="泽邦 周" userId="d8e3280ddbf20f75" providerId="LiveId" clId="{1376032B-839E-43B9-8EEF-87B0DD6DCEE8}" dt="2024-05-06T12:03:18.038" v="795" actId="1076"/>
          <ac:spMkLst>
            <pc:docMk/>
            <pc:sldMk cId="1736631918" sldId="262"/>
            <ac:spMk id="5" creationId="{02ABF987-204E-41DE-AE76-07C8F4099344}"/>
          </ac:spMkLst>
        </pc:spChg>
        <pc:spChg chg="add mod">
          <ac:chgData name="泽邦 周" userId="d8e3280ddbf20f75" providerId="LiveId" clId="{1376032B-839E-43B9-8EEF-87B0DD6DCEE8}" dt="2024-05-06T12:03:09.414" v="793" actId="1076"/>
          <ac:spMkLst>
            <pc:docMk/>
            <pc:sldMk cId="1736631918" sldId="262"/>
            <ac:spMk id="7" creationId="{E8448E80-84AE-4764-AFBF-5E559381BB37}"/>
          </ac:spMkLst>
        </pc:spChg>
      </pc:sldChg>
      <pc:sldChg chg="modSp new mod">
        <pc:chgData name="泽邦 周" userId="d8e3280ddbf20f75" providerId="LiveId" clId="{1376032B-839E-43B9-8EEF-87B0DD6DCEE8}" dt="2024-05-07T10:42:23.071" v="1306" actId="20577"/>
        <pc:sldMkLst>
          <pc:docMk/>
          <pc:sldMk cId="2805427538" sldId="263"/>
        </pc:sldMkLst>
        <pc:spChg chg="mod">
          <ac:chgData name="泽邦 周" userId="d8e3280ddbf20f75" providerId="LiveId" clId="{1376032B-839E-43B9-8EEF-87B0DD6DCEE8}" dt="2024-05-05T08:38:53.879" v="783" actId="2711"/>
          <ac:spMkLst>
            <pc:docMk/>
            <pc:sldMk cId="2805427538" sldId="263"/>
            <ac:spMk id="2" creationId="{246EA942-FC2C-4EDB-9F8F-B706DC769D33}"/>
          </ac:spMkLst>
        </pc:spChg>
        <pc:spChg chg="mod">
          <ac:chgData name="泽邦 周" userId="d8e3280ddbf20f75" providerId="LiveId" clId="{1376032B-839E-43B9-8EEF-87B0DD6DCEE8}" dt="2024-05-07T10:42:23.071" v="1306" actId="20577"/>
          <ac:spMkLst>
            <pc:docMk/>
            <pc:sldMk cId="2805427538" sldId="263"/>
            <ac:spMk id="3" creationId="{95208A83-F5B9-4733-8E99-E2BD326E43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91FE5-6F6E-43D4-ADEF-FDF3D11A381F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E451D-44A1-4876-A107-84BF4E4CA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5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509C-25DA-43E6-AFCC-66270A55C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7F175-AA63-4A4F-8F36-F868CDBA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619EE-3DB7-4624-A3BD-B54D2A05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9695FD-C4C5-4688-B083-3A26BAF7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73F6AD-083B-4CBC-923E-902DCED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25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8820D-7E97-43C1-A76A-671BE44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3B938-4D4A-4AF5-A38F-40A6DBB4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F0383-8864-4085-BA8D-09FC946F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50C18B-7A68-4BB8-8C03-C33BC0BD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6AF28-6242-42A9-82CB-57589470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1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6A5A7-8303-432B-BE3F-DC70FD356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177528-B472-4951-965E-DAF59A9F7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193A9-DE93-4D7B-817A-C11722AD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3A65E-E92A-4E82-8FEF-11D0E360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BB1D0-827F-4781-938B-FF884BF7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7A974-FBB1-4A61-B6FC-4AEF6A70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D92A4-1F21-4F5D-B560-D2269151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768DA-F46F-4836-9658-CE66749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C37C-DA83-4BF0-84C7-4AC9A10F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CC873-7417-4EEB-843A-F2F63805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7931E-AA1E-421C-9632-5B64DEAD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C3644-C71C-4F6F-9145-0046565C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11016-B2DA-429C-A4D3-32CEA6A2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DC29-FE20-4383-B6DB-14348E2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E23BF-5E54-43E3-80F1-BF52A876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1BCA8-389F-4EF9-BFD3-0808B98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9A365-13A0-49F7-835F-997377E9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E31C3-69EE-4490-B47E-1A04DCF0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56038-0774-44D7-A2E0-3FA7E87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E6C084-A45A-4ECF-92B3-39BD7BEA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82A84-C0B2-4B53-9C91-1489E98A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D400-7A17-4D88-A8A1-F0CA887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2BA81-5CF3-40DD-831C-48FFAA0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B1329-5E25-4B42-993D-6AEBCED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691E1D-1137-4D0D-BD5B-0F83E29B6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1CE8AC-0F22-4206-856F-ADC6EDBFA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78BB0-AF24-47B7-A2E7-843BFCA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82479-D604-4006-AE61-B7AE3E49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6730E9-6335-4E93-B074-56D4AF57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B6DD5-2399-4AD7-A71F-B9201F38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1C400-13A6-47D9-A699-A9D30CED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AB5250-71DA-4B77-9FAA-607191F2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DB37F-B385-45F8-AD88-6D87148D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46065-AD15-43E5-8622-B7A0D22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873A5A-EFBE-4212-BAA6-8734C3B5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667F3-C67B-496B-8A42-D202EC9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BD0F6-E1A8-4009-81ED-46D01331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C488-2E4B-40A7-A4C5-C16AFC9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ECDFC-3D20-4C97-BA82-22369D55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E1777-0A5B-4D11-BE58-BD47BBC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A8EBE-9044-4C0E-9BEF-814B4069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0EC9B-52F7-4AFB-800A-63B0E46F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5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00078-EA8F-40A3-8CE0-7505EA0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B6E29B-9736-4471-BB87-12C3C571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21915C-AB8D-4633-BD90-95FAFB5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708AD-57EB-41AE-8217-B1605AA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E70A3E-B0BC-498B-9E80-A04C9DC4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4B03A9-D7AF-42DA-9E85-15BA56A9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8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816832-9F16-4245-9619-97AAD3CD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8D769-A6D9-4C48-BD7D-C8CDF73F4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AE471-315E-49C2-96CF-C242AD9D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906C-5365-49E9-A671-E1892F773DC8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816E0-0648-4F92-90AD-A538A8369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C720-C0AC-432D-8856-ECA5D862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FCCB-1E40-411E-8A60-D7ED47C7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7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bkitty.readthedocs.io/en/lates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soeken/kit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63" y="284329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7300" dirty="0">
                <a:latin typeface="Bahnschrift SemiBold" panose="020B0502040204020203" pitchFamily="34" charset="0"/>
              </a:rPr>
              <a:t>Logic Synthesis toolbox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00AF4-027A-4817-A67E-024B5C71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Truth table data structure</a:t>
            </a:r>
          </a:p>
          <a:p>
            <a:r>
              <a:rPr lang="en-US" altLang="zh-CN" dirty="0"/>
              <a:t>Canonization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Output negation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Inputs permutation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Inputs negation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7293EEE-1F7E-4C5D-978F-4AABAA69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Kitty library</a:t>
            </a:r>
          </a:p>
        </p:txBody>
      </p:sp>
    </p:spTree>
    <p:extLst>
      <p:ext uri="{BB962C8B-B14F-4D97-AF65-F5344CB8AC3E}">
        <p14:creationId xmlns:p14="http://schemas.microsoft.com/office/powerpoint/2010/main" val="55491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D109-92DE-4BD4-9EB7-6678EAB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negation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EABE07-A579-4C07-8B7F-902B92C7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23" y="1864998"/>
            <a:ext cx="486795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7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55FFC709-321B-4149-9097-9D0296A1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5" y="1623766"/>
            <a:ext cx="7325747" cy="506800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11B6C74-E67E-4427-ABCF-4431444BE3D9}"/>
              </a:ext>
            </a:extLst>
          </p:cNvPr>
          <p:cNvSpPr/>
          <p:nvPr/>
        </p:nvSpPr>
        <p:spPr>
          <a:xfrm>
            <a:off x="1505667" y="3691976"/>
            <a:ext cx="261257" cy="46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5747E0-527A-4127-8BA0-285EAC624A7C}"/>
              </a:ext>
            </a:extLst>
          </p:cNvPr>
          <p:cNvSpPr/>
          <p:nvPr/>
        </p:nvSpPr>
        <p:spPr>
          <a:xfrm>
            <a:off x="1535459" y="5996310"/>
            <a:ext cx="261257" cy="465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1B63679-3A86-4D08-8BEC-0E72AB2A2551}"/>
              </a:ext>
            </a:extLst>
          </p:cNvPr>
          <p:cNvCxnSpPr/>
          <p:nvPr/>
        </p:nvCxnSpPr>
        <p:spPr>
          <a:xfrm>
            <a:off x="4510123" y="1825935"/>
            <a:ext cx="2200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107F159-E915-47CD-98CA-2F2EC3823A2E}"/>
              </a:ext>
            </a:extLst>
          </p:cNvPr>
          <p:cNvCxnSpPr/>
          <p:nvPr/>
        </p:nvCxnSpPr>
        <p:spPr>
          <a:xfrm>
            <a:off x="4510123" y="2040212"/>
            <a:ext cx="2200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>
            <a:extLst>
              <a:ext uri="{FF2B5EF4-FFF2-40B4-BE49-F238E27FC236}">
                <a16:creationId xmlns:a16="http://schemas.microsoft.com/office/drawing/2014/main" id="{B5F8023D-F3DD-4CD0-B665-9970B5DE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5" y="331357"/>
            <a:ext cx="10515600" cy="1325563"/>
          </a:xfrm>
        </p:spPr>
        <p:txBody>
          <a:bodyPr/>
          <a:lstStyle/>
          <a:p>
            <a:r>
              <a:rPr lang="en-US" altLang="zh-CN" dirty="0"/>
              <a:t>Inputs permutation</a:t>
            </a:r>
          </a:p>
        </p:txBody>
      </p:sp>
    </p:spTree>
    <p:extLst>
      <p:ext uri="{BB962C8B-B14F-4D97-AF65-F5344CB8AC3E}">
        <p14:creationId xmlns:p14="http://schemas.microsoft.com/office/powerpoint/2010/main" val="91269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15842-BA19-4AE9-BE03-41009579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Swap to p-canonical form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562758-515A-4DAE-AE70-1C78282D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56" y="1690688"/>
            <a:ext cx="2152950" cy="23148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823514-6C17-48E2-A950-27681717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50" y="1685925"/>
            <a:ext cx="2095792" cy="2305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5C08D6-F9D7-451C-9E3C-30B3373F6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159" y="1673715"/>
            <a:ext cx="2086266" cy="232442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85E2618-B049-4CCA-ACEC-EC587F1F9A8A}"/>
              </a:ext>
            </a:extLst>
          </p:cNvPr>
          <p:cNvCxnSpPr/>
          <p:nvPr/>
        </p:nvCxnSpPr>
        <p:spPr>
          <a:xfrm>
            <a:off x="660656" y="3540722"/>
            <a:ext cx="68401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5F46D1E-C345-4C02-ACF7-661404288E85}"/>
              </a:ext>
            </a:extLst>
          </p:cNvPr>
          <p:cNvCxnSpPr/>
          <p:nvPr/>
        </p:nvCxnSpPr>
        <p:spPr>
          <a:xfrm>
            <a:off x="618959" y="3775624"/>
            <a:ext cx="68401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A4A72C9-A666-495E-AD99-ABC3CFDFBE7F}"/>
              </a:ext>
            </a:extLst>
          </p:cNvPr>
          <p:cNvSpPr/>
          <p:nvPr/>
        </p:nvSpPr>
        <p:spPr>
          <a:xfrm>
            <a:off x="5728608" y="1502895"/>
            <a:ext cx="178755" cy="29562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2CAE7D3-2D5D-4BC4-83CE-1EFFFB298AB0}"/>
              </a:ext>
            </a:extLst>
          </p:cNvPr>
          <p:cNvSpPr/>
          <p:nvPr/>
        </p:nvSpPr>
        <p:spPr>
          <a:xfrm>
            <a:off x="6105884" y="1502894"/>
            <a:ext cx="178755" cy="29562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8741E8-F289-44DD-A4B4-B929656ACE71}"/>
              </a:ext>
            </a:extLst>
          </p:cNvPr>
          <p:cNvSpPr txBox="1"/>
          <p:nvPr/>
        </p:nvSpPr>
        <p:spPr>
          <a:xfrm>
            <a:off x="1972733" y="4783667"/>
            <a:ext cx="701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11101100 </a:t>
            </a:r>
          </a:p>
          <a:p>
            <a:r>
              <a:rPr lang="en-US" altLang="zh-CN" dirty="0"/>
              <a:t>11101010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00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D109-92DE-4BD4-9EB7-6678EAB2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Inputs negation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FEC3E-9624-4D9B-B880-EE861240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6" y="3925819"/>
            <a:ext cx="2791215" cy="23339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3A554-EB3E-416D-9C0D-B1B5372A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554" y="3925819"/>
            <a:ext cx="2829320" cy="23053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E4B08E-10B6-4401-895F-37BBAAE6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781" y="3925819"/>
            <a:ext cx="2905530" cy="2305372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E02DA535-80FF-4C85-983D-6A06083DD157}"/>
              </a:ext>
            </a:extLst>
          </p:cNvPr>
          <p:cNvSpPr/>
          <p:nvPr/>
        </p:nvSpPr>
        <p:spPr>
          <a:xfrm>
            <a:off x="7150912" y="3778004"/>
            <a:ext cx="178755" cy="29562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83D272-6258-4E11-96AB-B1C91FBC0CB3}"/>
              </a:ext>
            </a:extLst>
          </p:cNvPr>
          <p:cNvCxnSpPr/>
          <p:nvPr/>
        </p:nvCxnSpPr>
        <p:spPr>
          <a:xfrm>
            <a:off x="4762214" y="5078505"/>
            <a:ext cx="1558567" cy="167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E95A7B0-EF6D-4B04-AA0F-17BF0167C64F}"/>
              </a:ext>
            </a:extLst>
          </p:cNvPr>
          <p:cNvCxnSpPr/>
          <p:nvPr/>
        </p:nvCxnSpPr>
        <p:spPr>
          <a:xfrm>
            <a:off x="4762214" y="5487585"/>
            <a:ext cx="1558567" cy="167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DC7228-D8F9-4061-8B2B-4C36B1FFCA3A}"/>
              </a:ext>
            </a:extLst>
          </p:cNvPr>
          <p:cNvCxnSpPr/>
          <p:nvPr/>
        </p:nvCxnSpPr>
        <p:spPr>
          <a:xfrm>
            <a:off x="4762214" y="5905316"/>
            <a:ext cx="1558567" cy="167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A4762D5-4796-48C1-B4C9-1B096DBDDDB5}"/>
              </a:ext>
            </a:extLst>
          </p:cNvPr>
          <p:cNvCxnSpPr/>
          <p:nvPr/>
        </p:nvCxnSpPr>
        <p:spPr>
          <a:xfrm flipV="1">
            <a:off x="4762214" y="5859388"/>
            <a:ext cx="1558567" cy="238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40D2644-C7FD-4C26-9819-C6725CF21693}"/>
              </a:ext>
            </a:extLst>
          </p:cNvPr>
          <p:cNvCxnSpPr/>
          <p:nvPr/>
        </p:nvCxnSpPr>
        <p:spPr>
          <a:xfrm flipV="1">
            <a:off x="4762214" y="5451764"/>
            <a:ext cx="1558567" cy="238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F800DA7F-F086-4455-A21C-2F8B8C26C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26" y="1850857"/>
            <a:ext cx="317226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113C6-DF27-4B1E-BF69-EE84AD22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510A7-D67E-4990-A5F4-36CFD0A66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193" y="1690688"/>
            <a:ext cx="5340903" cy="2995037"/>
          </a:xfrm>
        </p:spPr>
      </p:pic>
    </p:spTree>
    <p:extLst>
      <p:ext uri="{BB962C8B-B14F-4D97-AF65-F5344CB8AC3E}">
        <p14:creationId xmlns:p14="http://schemas.microsoft.com/office/powerpoint/2010/main" val="310214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EA942-FC2C-4EDB-9F8F-B706DC76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012"/>
            <a:ext cx="10515600" cy="658784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Arial Black" panose="020B0A04020102020204" pitchFamily="34" charset="0"/>
              </a:rPr>
              <a:t>Reference</a:t>
            </a:r>
            <a:endParaRPr lang="zh-CN" alt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8A83-F5B9-4733-8E99-E2BD326E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BDD: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Knuth TAOCP Vol. 4a</a:t>
            </a:r>
          </a:p>
          <a:p>
            <a:r>
              <a:rPr lang="en-US" altLang="zh-CN" sz="18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Kitty</a:t>
            </a:r>
            <a:endParaRPr lang="en-US" altLang="zh-CN" sz="180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B27D-08A9-4ABE-8C95-D75E10CD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78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Boolean algebra and Truth table (Kitty) </a:t>
            </a:r>
            <a:r>
              <a:rPr lang="en-US" altLang="zh-CN" sz="2400" b="1" dirty="0"/>
              <a:t>--1h</a:t>
            </a:r>
          </a:p>
          <a:p>
            <a:r>
              <a:rPr lang="en-US" altLang="zh-CN" sz="2400" dirty="0"/>
              <a:t>BDD (CUDD) </a:t>
            </a:r>
            <a:r>
              <a:rPr lang="en-US" altLang="zh-CN" sz="2400" b="1" dirty="0"/>
              <a:t>--0.5h</a:t>
            </a:r>
          </a:p>
          <a:p>
            <a:r>
              <a:rPr lang="en-US" altLang="zh-CN" sz="2400" dirty="0"/>
              <a:t>SAT Solver (Z3) </a:t>
            </a:r>
            <a:r>
              <a:rPr lang="en-US" altLang="zh-CN" sz="2400" b="1" dirty="0"/>
              <a:t>--0.5h</a:t>
            </a:r>
          </a:p>
          <a:p>
            <a:r>
              <a:rPr lang="en-US" altLang="zh-CN" sz="2400" dirty="0"/>
              <a:t>Logic network (Mockturtle)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AIG and others Gate-Inverter-Graph data structure </a:t>
            </a:r>
            <a:r>
              <a:rPr lang="en-US" altLang="zh-CN" sz="2000" b="1" dirty="0"/>
              <a:t>--1h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Graph-related algorithms, e.g. cut_view, topo_view, … </a:t>
            </a:r>
            <a:r>
              <a:rPr lang="en-US" altLang="zh-CN" sz="2000" b="1" dirty="0"/>
              <a:t>--1h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Standard cell Mapper </a:t>
            </a:r>
            <a:r>
              <a:rPr lang="en-US" altLang="zh-CN" sz="2000" b="1" dirty="0"/>
              <a:t>--1h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/>
              <a:t>Logic decomposition, restructure, and optimization </a:t>
            </a:r>
            <a:r>
              <a:rPr lang="en-US" altLang="zh-CN" sz="2000" b="1" dirty="0"/>
              <a:t>--TBD</a:t>
            </a:r>
            <a:endParaRPr lang="zh-CN" altLang="en-US" sz="20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3C23214-E9DB-4661-8E23-68E64B7B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2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Table of Contents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5674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E4FB7-80B7-4288-9177-04C8D753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498" y="897466"/>
            <a:ext cx="9144000" cy="3736610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Bahnschrift SemiBold" panose="020B0502040204020203" pitchFamily="34" charset="0"/>
              </a:rPr>
              <a:t>Lecutre-1 </a:t>
            </a:r>
            <a:br>
              <a:rPr lang="en-US" altLang="zh-CN" sz="7200" dirty="0">
                <a:latin typeface="Bahnschrift SemiBold" panose="020B0502040204020203" pitchFamily="34" charset="0"/>
              </a:rPr>
            </a:br>
            <a:br>
              <a:rPr lang="en-US" altLang="zh-CN" sz="7200" dirty="0">
                <a:latin typeface="Bahnschrift SemiBold" panose="020B0502040204020203" pitchFamily="34" charset="0"/>
              </a:rPr>
            </a:br>
            <a:r>
              <a:rPr lang="en-US" altLang="zh-CN" sz="7200" b="1" dirty="0">
                <a:latin typeface="Bahnschrift SemiBold" panose="020B0502040204020203" pitchFamily="34" charset="0"/>
              </a:rPr>
              <a:t>Truth Table </a:t>
            </a:r>
            <a:endParaRPr lang="zh-CN" altLang="en-US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3984F-21CC-4581-A9D4-6035226E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99" y="1253331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Truth table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Equivalent classes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sz="2000" dirty="0"/>
              <a:t>P-equivalent class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altLang="zh-CN" sz="2000" dirty="0"/>
              <a:t>NPN-equivalent class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971550" lvl="1" indent="-51435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DEC43C-729B-4DBA-BA38-9DB8526A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2" y="1942057"/>
            <a:ext cx="1981477" cy="1438476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04547ACF-F3E5-456A-9AD7-B23F3AB7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7" y="199717"/>
            <a:ext cx="10515600" cy="1325563"/>
          </a:xfrm>
        </p:spPr>
        <p:txBody>
          <a:bodyPr/>
          <a:lstStyle/>
          <a:p>
            <a:r>
              <a:rPr lang="en-US" altLang="zh-CN" dirty="0"/>
              <a:t>Truth table representation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AD9EDCA-0921-403C-91A2-C6ACE327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02" y="4354696"/>
            <a:ext cx="1971950" cy="1428949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67F1F0C8-3F4A-41FE-8342-DB7EC2FD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07359" y="1931842"/>
            <a:ext cx="4667901" cy="2667372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3661B7-F678-4749-9BC7-F66A5C625DD1}"/>
              </a:ext>
            </a:extLst>
          </p:cNvPr>
          <p:cNvSpPr txBox="1"/>
          <p:nvPr/>
        </p:nvSpPr>
        <p:spPr>
          <a:xfrm>
            <a:off x="420402" y="1572725"/>
            <a:ext cx="1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6EDF19-F164-4EC7-B2B3-7EC89BCD20A8}"/>
              </a:ext>
            </a:extLst>
          </p:cNvPr>
          <p:cNvSpPr txBox="1"/>
          <p:nvPr/>
        </p:nvSpPr>
        <p:spPr>
          <a:xfrm>
            <a:off x="420401" y="3985364"/>
            <a:ext cx="1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XOR2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DB184B-EB5A-4C33-BD59-50903F3F583B}"/>
              </a:ext>
            </a:extLst>
          </p:cNvPr>
          <p:cNvSpPr txBox="1"/>
          <p:nvPr/>
        </p:nvSpPr>
        <p:spPr>
          <a:xfrm>
            <a:off x="2716067" y="1572725"/>
            <a:ext cx="1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MAJ3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1CAA4B-3882-4B3A-92BC-E757D6CE9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809" y="1931842"/>
            <a:ext cx="4344006" cy="42106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E28988-0227-4236-9231-354CCDD096A3}"/>
              </a:ext>
            </a:extLst>
          </p:cNvPr>
          <p:cNvSpPr txBox="1"/>
          <p:nvPr/>
        </p:nvSpPr>
        <p:spPr>
          <a:xfrm>
            <a:off x="7736809" y="1562510"/>
            <a:ext cx="156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3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1F4468-BDBC-4508-904C-376E9C51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82" y="1639995"/>
            <a:ext cx="4467849" cy="86689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47BC4BCC-20C7-4E45-9D28-1C13D392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37" y="199717"/>
            <a:ext cx="10515600" cy="1325563"/>
          </a:xfrm>
        </p:spPr>
        <p:txBody>
          <a:bodyPr/>
          <a:lstStyle/>
          <a:p>
            <a:r>
              <a:rPr lang="en-US" altLang="zh-CN" dirty="0"/>
              <a:t>Truth table of input variables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BFB2C7-CABF-4C15-9256-C24ADC379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7" y="1585251"/>
            <a:ext cx="4655141" cy="48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2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363-F23A-402A-B9D0-1BEBD15E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Equivalent classes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F4E5A7-BDF2-4D78-BD66-4909ACFE4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194"/>
            <a:ext cx="5907209" cy="2029540"/>
          </a:xfrm>
        </p:spPr>
      </p:pic>
    </p:spTree>
    <p:extLst>
      <p:ext uri="{BB962C8B-B14F-4D97-AF65-F5344CB8AC3E}">
        <p14:creationId xmlns:p14="http://schemas.microsoft.com/office/powerpoint/2010/main" val="76086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0D7CDC-8DEA-48E7-81D7-37549CABC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96" y="0"/>
            <a:ext cx="5825548" cy="6761130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F8B372-9F3D-438A-92D3-4F20E1080B3E}"/>
              </a:ext>
            </a:extLst>
          </p:cNvPr>
          <p:cNvCxnSpPr/>
          <p:nvPr/>
        </p:nvCxnSpPr>
        <p:spPr>
          <a:xfrm>
            <a:off x="1636296" y="928150"/>
            <a:ext cx="589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191988-5A00-4C69-8426-B53DEAA226E5}"/>
              </a:ext>
            </a:extLst>
          </p:cNvPr>
          <p:cNvCxnSpPr/>
          <p:nvPr/>
        </p:nvCxnSpPr>
        <p:spPr>
          <a:xfrm>
            <a:off x="1562934" y="3507491"/>
            <a:ext cx="589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52F5DDA-6FEF-41F0-9B0E-C12343BC28F8}"/>
              </a:ext>
            </a:extLst>
          </p:cNvPr>
          <p:cNvCxnSpPr/>
          <p:nvPr/>
        </p:nvCxnSpPr>
        <p:spPr>
          <a:xfrm>
            <a:off x="1562934" y="5928703"/>
            <a:ext cx="5898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A59C9E-5C4D-4990-B5CE-1FD545F275C7}"/>
                  </a:ext>
                </a:extLst>
              </p:cNvPr>
              <p:cNvSpPr txBox="1"/>
              <p:nvPr/>
            </p:nvSpPr>
            <p:spPr>
              <a:xfrm>
                <a:off x="7914488" y="680390"/>
                <a:ext cx="2523193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functions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CA59C9E-5C4D-4990-B5CE-1FD545F27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488" y="680390"/>
                <a:ext cx="2523193" cy="495520"/>
              </a:xfrm>
              <a:prstGeom prst="rect">
                <a:avLst/>
              </a:prstGeom>
              <a:blipFill>
                <a:blip r:embed="rId3"/>
                <a:stretch>
                  <a:fillRect t="-1235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B717260-476E-42F1-B45D-C223DBA1F4B1}"/>
              </a:ext>
            </a:extLst>
          </p:cNvPr>
          <p:cNvSpPr txBox="1"/>
          <p:nvPr/>
        </p:nvSpPr>
        <p:spPr>
          <a:xfrm>
            <a:off x="7914488" y="3132805"/>
            <a:ext cx="3243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P-equivalent functions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30D86B-6D1F-495F-BDC5-26D71A7B4EDB}"/>
              </a:ext>
            </a:extLst>
          </p:cNvPr>
          <p:cNvSpPr txBox="1"/>
          <p:nvPr/>
        </p:nvSpPr>
        <p:spPr>
          <a:xfrm>
            <a:off x="7914488" y="5602144"/>
            <a:ext cx="369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NPN-equivalent functions</a:t>
            </a:r>
            <a:endParaRPr lang="zh-CN" altLang="en-US" sz="2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9943FB9-99A9-4875-9E2D-F58D6F420A82}"/>
              </a:ext>
            </a:extLst>
          </p:cNvPr>
          <p:cNvSpPr/>
          <p:nvPr/>
        </p:nvSpPr>
        <p:spPr>
          <a:xfrm>
            <a:off x="4860758" y="2764382"/>
            <a:ext cx="1235242" cy="3483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F26078-23C3-464E-9F68-E7B3881FEE0C}"/>
              </a:ext>
            </a:extLst>
          </p:cNvPr>
          <p:cNvSpPr/>
          <p:nvPr/>
        </p:nvSpPr>
        <p:spPr>
          <a:xfrm>
            <a:off x="4685454" y="5163268"/>
            <a:ext cx="2821092" cy="32427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4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CEA04-8217-4B05-81AF-F145E575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Kitty</a:t>
            </a:r>
            <a:r>
              <a:rPr lang="en-US" altLang="zh-CN" dirty="0"/>
              <a:t> - a C++17 truth table library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478D16-3DC0-406D-9254-80839406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9" y="1774024"/>
            <a:ext cx="11368741" cy="40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4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155</Words>
  <Application>Microsoft Office PowerPoint</Application>
  <PresentationFormat>宽屏</PresentationFormat>
  <Paragraphs>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Arial Black</vt:lpstr>
      <vt:lpstr>Bahnschrift SemiBold</vt:lpstr>
      <vt:lpstr>Calibri</vt:lpstr>
      <vt:lpstr>Cambria Math</vt:lpstr>
      <vt:lpstr>Office 主题​​</vt:lpstr>
      <vt:lpstr>Logic Synthesis toolbox  </vt:lpstr>
      <vt:lpstr>Table of Contents</vt:lpstr>
      <vt:lpstr>Lecutre-1   Truth Table </vt:lpstr>
      <vt:lpstr>PowerPoint 演示文稿</vt:lpstr>
      <vt:lpstr>Truth table representation</vt:lpstr>
      <vt:lpstr>Truth table of input variables</vt:lpstr>
      <vt:lpstr>Equivalent classes</vt:lpstr>
      <vt:lpstr>PowerPoint 演示文稿</vt:lpstr>
      <vt:lpstr>Kitty - a C++17 truth table library</vt:lpstr>
      <vt:lpstr>Kitty library</vt:lpstr>
      <vt:lpstr>Output negation</vt:lpstr>
      <vt:lpstr>Inputs permutation</vt:lpstr>
      <vt:lpstr>Swap to p-canonical form</vt:lpstr>
      <vt:lpstr>Inputs negation</vt:lpstr>
      <vt:lpstr>NPN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泽邦 周</dc:creator>
  <cp:lastModifiedBy>泽邦 周</cp:lastModifiedBy>
  <cp:revision>15</cp:revision>
  <dcterms:created xsi:type="dcterms:W3CDTF">2024-04-23T06:17:22Z</dcterms:created>
  <dcterms:modified xsi:type="dcterms:W3CDTF">2024-08-26T09:12:54Z</dcterms:modified>
</cp:coreProperties>
</file>