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57" r:id="rId4"/>
    <p:sldId id="258" r:id="rId5"/>
    <p:sldId id="259" r:id="rId6"/>
    <p:sldId id="269" r:id="rId7"/>
    <p:sldId id="260" r:id="rId8"/>
    <p:sldId id="262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3E9CF7EA-8F09-4C60-9C3A-48ABE3A130D7}"/>
    <pc:docChg chg="undo custSel addSld delSld modSld sldOrd">
      <pc:chgData name="泽邦 周" userId="d8e3280ddbf20f75" providerId="LiveId" clId="{3E9CF7EA-8F09-4C60-9C3A-48ABE3A130D7}" dt="2024-09-04T07:18:04.868" v="468"/>
      <pc:docMkLst>
        <pc:docMk/>
      </pc:docMkLst>
      <pc:sldChg chg="addSp delSp modSp del mod">
        <pc:chgData name="泽邦 周" userId="d8e3280ddbf20f75" providerId="LiveId" clId="{3E9CF7EA-8F09-4C60-9C3A-48ABE3A130D7}" dt="2024-08-28T08:21:20.902" v="80" actId="47"/>
        <pc:sldMkLst>
          <pc:docMk/>
          <pc:sldMk cId="3450043490" sldId="256"/>
        </pc:sldMkLst>
        <pc:spChg chg="mod">
          <ac:chgData name="泽邦 周" userId="d8e3280ddbf20f75" providerId="LiveId" clId="{3E9CF7EA-8F09-4C60-9C3A-48ABE3A130D7}" dt="2024-08-28T08:20:41.683" v="59" actId="20577"/>
          <ac:spMkLst>
            <pc:docMk/>
            <pc:sldMk cId="3450043490" sldId="256"/>
            <ac:spMk id="2" creationId="{239E4FB7-80B7-4288-9177-04C8D7530BBB}"/>
          </ac:spMkLst>
        </pc:spChg>
        <pc:spChg chg="add del mod">
          <ac:chgData name="泽邦 周" userId="d8e3280ddbf20f75" providerId="LiveId" clId="{3E9CF7EA-8F09-4C60-9C3A-48ABE3A130D7}" dt="2024-08-21T07:00:04.545" v="22" actId="478"/>
          <ac:spMkLst>
            <pc:docMk/>
            <pc:sldMk cId="3450043490" sldId="256"/>
            <ac:spMk id="3" creationId="{20A2A8F9-BD1A-4B09-BBB0-0D6EC55CC830}"/>
          </ac:spMkLst>
        </pc:spChg>
      </pc:sldChg>
      <pc:sldChg chg="modSp mod">
        <pc:chgData name="泽邦 周" userId="d8e3280ddbf20f75" providerId="LiveId" clId="{3E9CF7EA-8F09-4C60-9C3A-48ABE3A130D7}" dt="2024-08-28T08:21:50.150" v="119" actId="20577"/>
        <pc:sldMkLst>
          <pc:docMk/>
          <pc:sldMk cId="2769150296" sldId="257"/>
        </pc:sldMkLst>
        <pc:spChg chg="mod">
          <ac:chgData name="泽邦 周" userId="d8e3280ddbf20f75" providerId="LiveId" clId="{3E9CF7EA-8F09-4C60-9C3A-48ABE3A130D7}" dt="2024-08-28T08:21:50.150" v="119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ord">
        <pc:chgData name="泽邦 周" userId="d8e3280ddbf20f75" providerId="LiveId" clId="{3E9CF7EA-8F09-4C60-9C3A-48ABE3A130D7}" dt="2024-09-04T06:30:25.582" v="164"/>
        <pc:sldMkLst>
          <pc:docMk/>
          <pc:sldMk cId="4029609296" sldId="261"/>
        </pc:sldMkLst>
      </pc:sldChg>
      <pc:sldChg chg="addSp delSp modSp mod">
        <pc:chgData name="泽邦 周" userId="d8e3280ddbf20f75" providerId="LiveId" clId="{3E9CF7EA-8F09-4C60-9C3A-48ABE3A130D7}" dt="2024-09-04T07:07:21.516" v="465" actId="1076"/>
        <pc:sldMkLst>
          <pc:docMk/>
          <pc:sldMk cId="1736631918" sldId="262"/>
        </pc:sldMkLst>
        <pc:spChg chg="del">
          <ac:chgData name="泽邦 周" userId="d8e3280ddbf20f75" providerId="LiveId" clId="{3E9CF7EA-8F09-4C60-9C3A-48ABE3A130D7}" dt="2024-09-04T06:51:41.556" v="173" actId="478"/>
          <ac:spMkLst>
            <pc:docMk/>
            <pc:sldMk cId="1736631918" sldId="262"/>
            <ac:spMk id="2" creationId="{40E9D151-218E-4C3F-B210-628C2822FDF0}"/>
          </ac:spMkLst>
        </pc:spChg>
        <pc:spChg chg="del">
          <ac:chgData name="泽邦 周" userId="d8e3280ddbf20f75" providerId="LiveId" clId="{3E9CF7EA-8F09-4C60-9C3A-48ABE3A130D7}" dt="2024-09-04T06:51:36.262" v="171" actId="21"/>
          <ac:spMkLst>
            <pc:docMk/>
            <pc:sldMk cId="1736631918" sldId="262"/>
            <ac:spMk id="3" creationId="{FE2E1E1F-CF56-4294-ABBB-60D99DC36D14}"/>
          </ac:spMkLst>
        </pc:spChg>
        <pc:spChg chg="mod">
          <ac:chgData name="泽邦 周" userId="d8e3280ddbf20f75" providerId="LiveId" clId="{3E9CF7EA-8F09-4C60-9C3A-48ABE3A130D7}" dt="2024-09-04T07:07:19.311" v="464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3E9CF7EA-8F09-4C60-9C3A-48ABE3A130D7}" dt="2024-09-04T07:07:21.516" v="465" actId="1076"/>
          <ac:spMkLst>
            <pc:docMk/>
            <pc:sldMk cId="1736631918" sldId="262"/>
            <ac:spMk id="5" creationId="{02ABF987-204E-41DE-AE76-07C8F4099344}"/>
          </ac:spMkLst>
        </pc:spChg>
        <pc:spChg chg="add del mod">
          <ac:chgData name="泽邦 周" userId="d8e3280ddbf20f75" providerId="LiveId" clId="{3E9CF7EA-8F09-4C60-9C3A-48ABE3A130D7}" dt="2024-09-04T06:51:51.590" v="177" actId="478"/>
          <ac:spMkLst>
            <pc:docMk/>
            <pc:sldMk cId="1736631918" sldId="262"/>
            <ac:spMk id="8" creationId="{45F6DC16-52AA-4C56-A776-DB5974060295}"/>
          </ac:spMkLst>
        </pc:spChg>
        <pc:spChg chg="add del mod">
          <ac:chgData name="泽邦 周" userId="d8e3280ddbf20f75" providerId="LiveId" clId="{3E9CF7EA-8F09-4C60-9C3A-48ABE3A130D7}" dt="2024-09-04T06:51:44.743" v="174" actId="478"/>
          <ac:spMkLst>
            <pc:docMk/>
            <pc:sldMk cId="1736631918" sldId="262"/>
            <ac:spMk id="10" creationId="{2597CF2B-858D-47F1-807B-EFE5AC7E527C}"/>
          </ac:spMkLst>
        </pc:spChg>
      </pc:sldChg>
      <pc:sldChg chg="modSp mod">
        <pc:chgData name="泽邦 周" userId="d8e3280ddbf20f75" providerId="LiveId" clId="{3E9CF7EA-8F09-4C60-9C3A-48ABE3A130D7}" dt="2024-09-04T07:09:58.838" v="466"/>
        <pc:sldMkLst>
          <pc:docMk/>
          <pc:sldMk cId="2805427538" sldId="263"/>
        </pc:sldMkLst>
        <pc:spChg chg="mod">
          <ac:chgData name="泽邦 周" userId="d8e3280ddbf20f75" providerId="LiveId" clId="{3E9CF7EA-8F09-4C60-9C3A-48ABE3A130D7}" dt="2024-09-04T07:09:58.838" v="466"/>
          <ac:spMkLst>
            <pc:docMk/>
            <pc:sldMk cId="2805427538" sldId="263"/>
            <ac:spMk id="3" creationId="{95208A83-F5B9-4733-8E99-E2BD326E438D}"/>
          </ac:spMkLst>
        </pc:spChg>
      </pc:sldChg>
      <pc:sldChg chg="add">
        <pc:chgData name="泽邦 周" userId="d8e3280ddbf20f75" providerId="LiveId" clId="{3E9CF7EA-8F09-4C60-9C3A-48ABE3A130D7}" dt="2024-08-28T08:20:56.697" v="60"/>
        <pc:sldMkLst>
          <pc:docMk/>
          <pc:sldMk cId="1432862600" sldId="264"/>
        </pc:sldMkLst>
      </pc:sldChg>
      <pc:sldChg chg="modSp add mod">
        <pc:chgData name="泽邦 周" userId="d8e3280ddbf20f75" providerId="LiveId" clId="{3E9CF7EA-8F09-4C60-9C3A-48ABE3A130D7}" dt="2024-08-28T08:21:17.596" v="79" actId="20577"/>
        <pc:sldMkLst>
          <pc:docMk/>
          <pc:sldMk cId="2440138512" sldId="267"/>
        </pc:sldMkLst>
        <pc:spChg chg="mod">
          <ac:chgData name="泽邦 周" userId="d8e3280ddbf20f75" providerId="LiveId" clId="{3E9CF7EA-8F09-4C60-9C3A-48ABE3A130D7}" dt="2024-08-28T08:21:17.596" v="79" actId="20577"/>
          <ac:spMkLst>
            <pc:docMk/>
            <pc:sldMk cId="2440138512" sldId="267"/>
            <ac:spMk id="2" creationId="{239E4FB7-80B7-4288-9177-04C8D7530BBB}"/>
          </ac:spMkLst>
        </pc:spChg>
      </pc:sldChg>
      <pc:sldChg chg="addSp delSp modSp new mod ord">
        <pc:chgData name="泽邦 周" userId="d8e3280ddbf20f75" providerId="LiveId" clId="{3E9CF7EA-8F09-4C60-9C3A-48ABE3A130D7}" dt="2024-09-04T06:30:22.822" v="162" actId="1076"/>
        <pc:sldMkLst>
          <pc:docMk/>
          <pc:sldMk cId="1668502757" sldId="268"/>
        </pc:sldMkLst>
        <pc:spChg chg="mod">
          <ac:chgData name="泽邦 周" userId="d8e3280ddbf20f75" providerId="LiveId" clId="{3E9CF7EA-8F09-4C60-9C3A-48ABE3A130D7}" dt="2024-09-04T06:30:00.666" v="158" actId="20577"/>
          <ac:spMkLst>
            <pc:docMk/>
            <pc:sldMk cId="1668502757" sldId="268"/>
            <ac:spMk id="2" creationId="{BB1787A1-605C-4A60-AEC0-74EC5CBFA903}"/>
          </ac:spMkLst>
        </pc:spChg>
        <pc:spChg chg="del">
          <ac:chgData name="泽邦 周" userId="d8e3280ddbf20f75" providerId="LiveId" clId="{3E9CF7EA-8F09-4C60-9C3A-48ABE3A130D7}" dt="2024-09-04T06:29:46.540" v="121" actId="22"/>
          <ac:spMkLst>
            <pc:docMk/>
            <pc:sldMk cId="1668502757" sldId="268"/>
            <ac:spMk id="3" creationId="{32DFBCDD-94C5-44E3-8693-A54609C7A49D}"/>
          </ac:spMkLst>
        </pc:spChg>
        <pc:picChg chg="add mod ord">
          <ac:chgData name="泽邦 周" userId="d8e3280ddbf20f75" providerId="LiveId" clId="{3E9CF7EA-8F09-4C60-9C3A-48ABE3A130D7}" dt="2024-09-04T06:30:22.822" v="162" actId="1076"/>
          <ac:picMkLst>
            <pc:docMk/>
            <pc:sldMk cId="1668502757" sldId="268"/>
            <ac:picMk id="5" creationId="{D44E6019-0D4F-4D17-95DB-5F4F8225B223}"/>
          </ac:picMkLst>
        </pc:picChg>
      </pc:sldChg>
      <pc:sldChg chg="addSp delSp modSp new mod ord">
        <pc:chgData name="泽邦 周" userId="d8e3280ddbf20f75" providerId="LiveId" clId="{3E9CF7EA-8F09-4C60-9C3A-48ABE3A130D7}" dt="2024-09-04T07:18:04.868" v="468"/>
        <pc:sldMkLst>
          <pc:docMk/>
          <pc:sldMk cId="1667089634" sldId="269"/>
        </pc:sldMkLst>
        <pc:spChg chg="del">
          <ac:chgData name="泽邦 周" userId="d8e3280ddbf20f75" providerId="LiveId" clId="{3E9CF7EA-8F09-4C60-9C3A-48ABE3A130D7}" dt="2024-09-04T06:51:29.587" v="169" actId="478"/>
          <ac:spMkLst>
            <pc:docMk/>
            <pc:sldMk cId="1667089634" sldId="269"/>
            <ac:spMk id="2" creationId="{0668048E-BD34-4662-8138-627540725E1A}"/>
          </ac:spMkLst>
        </pc:spChg>
        <pc:spChg chg="del">
          <ac:chgData name="泽邦 周" userId="d8e3280ddbf20f75" providerId="LiveId" clId="{3E9CF7EA-8F09-4C60-9C3A-48ABE3A130D7}" dt="2024-09-04T06:51:30.460" v="170" actId="478"/>
          <ac:spMkLst>
            <pc:docMk/>
            <pc:sldMk cId="1667089634" sldId="269"/>
            <ac:spMk id="3" creationId="{5410BBD3-40E3-4F93-9E1D-2AE532C7BCF8}"/>
          </ac:spMkLst>
        </pc:spChg>
        <pc:spChg chg="add mod">
          <ac:chgData name="泽邦 周" userId="d8e3280ddbf20f75" providerId="LiveId" clId="{3E9CF7EA-8F09-4C60-9C3A-48ABE3A130D7}" dt="2024-09-04T06:51:59.004" v="178" actId="1076"/>
          <ac:spMkLst>
            <pc:docMk/>
            <pc:sldMk cId="1667089634" sldId="269"/>
            <ac:spMk id="6" creationId="{BA18CCBB-718B-4060-BA77-64BB50B3F145}"/>
          </ac:spMkLst>
        </pc:spChg>
        <pc:spChg chg="add mod">
          <ac:chgData name="泽邦 周" userId="d8e3280ddbf20f75" providerId="LiveId" clId="{3E9CF7EA-8F09-4C60-9C3A-48ABE3A130D7}" dt="2024-09-04T06:52:01.146" v="179" actId="1076"/>
          <ac:spMkLst>
            <pc:docMk/>
            <pc:sldMk cId="1667089634" sldId="269"/>
            <ac:spMk id="7" creationId="{40FBD251-AAEA-4F0E-9DF7-00A61CEB7D5B}"/>
          </ac:spMkLst>
        </pc:spChg>
        <pc:spChg chg="add mod">
          <ac:chgData name="泽邦 周" userId="d8e3280ddbf20f75" providerId="LiveId" clId="{3E9CF7EA-8F09-4C60-9C3A-48ABE3A130D7}" dt="2024-09-04T07:00:04.318" v="442" actId="1076"/>
          <ac:spMkLst>
            <pc:docMk/>
            <pc:sldMk cId="1667089634" sldId="269"/>
            <ac:spMk id="8" creationId="{3F6DB4F0-B4AE-42A6-B24A-533265669705}"/>
          </ac:spMkLst>
        </pc:spChg>
        <pc:spChg chg="add mod">
          <ac:chgData name="泽邦 周" userId="d8e3280ddbf20f75" providerId="LiveId" clId="{3E9CF7EA-8F09-4C60-9C3A-48ABE3A130D7}" dt="2024-09-04T06:59:59.783" v="441" actId="1076"/>
          <ac:spMkLst>
            <pc:docMk/>
            <pc:sldMk cId="1667089634" sldId="269"/>
            <ac:spMk id="10" creationId="{D4FCF223-55A0-40FF-84E7-5BB7CE7DD13B}"/>
          </ac:spMkLst>
        </pc:spChg>
        <pc:picChg chg="add del">
          <ac:chgData name="泽邦 周" userId="d8e3280ddbf20f75" providerId="LiveId" clId="{3E9CF7EA-8F09-4C60-9C3A-48ABE3A130D7}" dt="2024-09-04T06:51:19.056" v="167" actId="22"/>
          <ac:picMkLst>
            <pc:docMk/>
            <pc:sldMk cId="1667089634" sldId="269"/>
            <ac:picMk id="5" creationId="{C795EC16-50B7-429E-9825-C768DFFF0B4D}"/>
          </ac:picMkLst>
        </pc:picChg>
        <pc:picChg chg="add del mod">
          <ac:chgData name="泽邦 周" userId="d8e3280ddbf20f75" providerId="LiveId" clId="{3E9CF7EA-8F09-4C60-9C3A-48ABE3A130D7}" dt="2024-09-04T07:03:19.447" v="446" actId="478"/>
          <ac:picMkLst>
            <pc:docMk/>
            <pc:sldMk cId="1667089634" sldId="269"/>
            <ac:picMk id="9" creationId="{7AA6A240-634F-4DC0-B462-B6D84A860D79}"/>
          </ac:picMkLst>
        </pc:picChg>
        <pc:picChg chg="add mod">
          <ac:chgData name="泽邦 周" userId="d8e3280ddbf20f75" providerId="LiveId" clId="{3E9CF7EA-8F09-4C60-9C3A-48ABE3A130D7}" dt="2024-09-04T07:03:25.388" v="449" actId="1076"/>
          <ac:picMkLst>
            <pc:docMk/>
            <pc:sldMk cId="1667089634" sldId="269"/>
            <ac:picMk id="12" creationId="{6F285C06-F896-4B6F-A00B-291B14A08C7E}"/>
          </ac:picMkLst>
        </pc:picChg>
        <pc:picChg chg="add mod">
          <ac:chgData name="泽邦 周" userId="d8e3280ddbf20f75" providerId="LiveId" clId="{3E9CF7EA-8F09-4C60-9C3A-48ABE3A130D7}" dt="2024-09-04T07:07:08.091" v="462" actId="1076"/>
          <ac:picMkLst>
            <pc:docMk/>
            <pc:sldMk cId="1667089634" sldId="269"/>
            <ac:picMk id="14" creationId="{1413EBED-0DC3-40EB-ACCD-F674DCF8F88F}"/>
          </ac:picMkLst>
        </pc:picChg>
        <pc:picChg chg="add mod">
          <ac:chgData name="泽邦 周" userId="d8e3280ddbf20f75" providerId="LiveId" clId="{3E9CF7EA-8F09-4C60-9C3A-48ABE3A130D7}" dt="2024-09-04T07:07:09.435" v="463" actId="1076"/>
          <ac:picMkLst>
            <pc:docMk/>
            <pc:sldMk cId="1667089634" sldId="269"/>
            <ac:picMk id="16" creationId="{2A9A93A3-B584-45DB-9138-8D2BED0883BA}"/>
          </ac:picMkLst>
        </pc:picChg>
      </pc:sldChg>
    </pc:docChg>
  </pc:docChgLst>
  <pc:docChgLst>
    <pc:chgData name="泽邦 周" userId="d8e3280ddbf20f75" providerId="LiveId" clId="{FB3BF0E3-FA45-4A7B-84BB-2D7F02D1D5BB}"/>
    <pc:docChg chg="modSld">
      <pc:chgData name="泽邦 周" userId="d8e3280ddbf20f75" providerId="LiveId" clId="{FB3BF0E3-FA45-4A7B-84BB-2D7F02D1D5BB}" dt="2024-09-04T07:45:04.209" v="7" actId="1076"/>
      <pc:docMkLst>
        <pc:docMk/>
      </pc:docMkLst>
      <pc:sldChg chg="addSp modSp mod">
        <pc:chgData name="泽邦 周" userId="d8e3280ddbf20f75" providerId="LiveId" clId="{FB3BF0E3-FA45-4A7B-84BB-2D7F02D1D5BB}" dt="2024-09-04T07:45:04.209" v="7" actId="1076"/>
        <pc:sldMkLst>
          <pc:docMk/>
          <pc:sldMk cId="1736631918" sldId="262"/>
        </pc:sldMkLst>
        <pc:spChg chg="mod">
          <ac:chgData name="泽邦 周" userId="d8e3280ddbf20f75" providerId="LiveId" clId="{FB3BF0E3-FA45-4A7B-84BB-2D7F02D1D5BB}" dt="2024-09-04T07:44:48.081" v="1" actId="1076"/>
          <ac:spMkLst>
            <pc:docMk/>
            <pc:sldMk cId="1736631918" sldId="262"/>
            <ac:spMk id="4" creationId="{C2B0D47A-F661-4C96-A714-165CD212A84C}"/>
          </ac:spMkLst>
        </pc:spChg>
        <pc:spChg chg="mod">
          <ac:chgData name="泽邦 周" userId="d8e3280ddbf20f75" providerId="LiveId" clId="{FB3BF0E3-FA45-4A7B-84BB-2D7F02D1D5BB}" dt="2024-09-04T07:44:50.882" v="2" actId="1076"/>
          <ac:spMkLst>
            <pc:docMk/>
            <pc:sldMk cId="1736631918" sldId="262"/>
            <ac:spMk id="5" creationId="{02ABF987-204E-41DE-AE76-07C8F4099344}"/>
          </ac:spMkLst>
        </pc:spChg>
        <pc:spChg chg="mod">
          <ac:chgData name="泽邦 周" userId="d8e3280ddbf20f75" providerId="LiveId" clId="{FB3BF0E3-FA45-4A7B-84BB-2D7F02D1D5BB}" dt="2024-09-04T07:44:57.324" v="5" actId="1076"/>
          <ac:spMkLst>
            <pc:docMk/>
            <pc:sldMk cId="1736631918" sldId="262"/>
            <ac:spMk id="7" creationId="{E8448E80-84AE-4764-AFBF-5E559381BB37}"/>
          </ac:spMkLst>
        </pc:spChg>
        <pc:picChg chg="add mod">
          <ac:chgData name="泽邦 周" userId="d8e3280ddbf20f75" providerId="LiveId" clId="{FB3BF0E3-FA45-4A7B-84BB-2D7F02D1D5BB}" dt="2024-09-04T07:45:04.209" v="7" actId="1076"/>
          <ac:picMkLst>
            <pc:docMk/>
            <pc:sldMk cId="1736631918" sldId="262"/>
            <ac:picMk id="3" creationId="{0BBD5522-CA8B-43A3-B432-3B439A710CAD}"/>
          </ac:picMkLst>
        </pc:picChg>
      </pc:sldChg>
    </pc:docChg>
  </pc:docChgLst>
  <pc:docChgLst>
    <pc:chgData name="泽邦 周" userId="d8e3280ddbf20f75" providerId="LiveId" clId="{1376032B-839E-43B9-8EEF-87B0DD6DCEE8}"/>
    <pc:docChg chg="undo custSel addSld modSld sldOrd">
      <pc:chgData name="泽邦 周" userId="d8e3280ddbf20f75" providerId="LiveId" clId="{1376032B-839E-43B9-8EEF-87B0DD6DCEE8}" dt="2024-05-08T02:26:07.257" v="1384" actId="20577"/>
      <pc:docMkLst>
        <pc:docMk/>
      </pc:docMkLst>
      <pc:sldChg chg="modSp mod">
        <pc:chgData name="泽邦 周" userId="d8e3280ddbf20f75" providerId="LiveId" clId="{1376032B-839E-43B9-8EEF-87B0DD6DCEE8}" dt="2024-04-23T06:31:09.806" v="77" actId="20577"/>
        <pc:sldMkLst>
          <pc:docMk/>
          <pc:sldMk cId="3450043490" sldId="256"/>
        </pc:sldMkLst>
        <pc:spChg chg="mod">
          <ac:chgData name="泽邦 周" userId="d8e3280ddbf20f75" providerId="LiveId" clId="{1376032B-839E-43B9-8EEF-87B0DD6DCEE8}" dt="2024-04-23T06:31:09.806" v="77" actId="20577"/>
          <ac:spMkLst>
            <pc:docMk/>
            <pc:sldMk cId="3450043490" sldId="256"/>
            <ac:spMk id="2" creationId="{239E4FB7-80B7-4288-9177-04C8D7530BBB}"/>
          </ac:spMkLst>
        </pc:spChg>
        <pc:spChg chg="mod">
          <ac:chgData name="泽邦 周" userId="d8e3280ddbf20f75" providerId="LiveId" clId="{1376032B-839E-43B9-8EEF-87B0DD6DCEE8}" dt="2024-04-23T06:31:05.486" v="73" actId="403"/>
          <ac:spMkLst>
            <pc:docMk/>
            <pc:sldMk cId="3450043490" sldId="256"/>
            <ac:spMk id="3" creationId="{20A2A8F9-BD1A-4B09-BBB0-0D6EC55CC830}"/>
          </ac:spMkLst>
        </pc:spChg>
      </pc:sldChg>
      <pc:sldChg chg="modSp new mod">
        <pc:chgData name="泽邦 周" userId="d8e3280ddbf20f75" providerId="LiveId" clId="{1376032B-839E-43B9-8EEF-87B0DD6DCEE8}" dt="2024-05-07T10:55:36.803" v="1336" actId="20577"/>
        <pc:sldMkLst>
          <pc:docMk/>
          <pc:sldMk cId="2769150296" sldId="257"/>
        </pc:sldMkLst>
        <pc:spChg chg="mod">
          <ac:chgData name="泽邦 周" userId="d8e3280ddbf20f75" providerId="LiveId" clId="{1376032B-839E-43B9-8EEF-87B0DD6DCEE8}" dt="2024-05-07T10:54:37.844" v="1325" actId="20577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1376032B-839E-43B9-8EEF-87B0DD6DCEE8}" dt="2024-05-07T10:55:36.803" v="1336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addSp delSp modSp new mod">
        <pc:chgData name="泽邦 周" userId="d8e3280ddbf20f75" providerId="LiveId" clId="{1376032B-839E-43B9-8EEF-87B0DD6DCEE8}" dt="2024-04-26T08:45:31.909" v="364" actId="1076"/>
        <pc:sldMkLst>
          <pc:docMk/>
          <pc:sldMk cId="4102335239" sldId="258"/>
        </pc:sldMkLst>
        <pc:spChg chg="del">
          <ac:chgData name="泽邦 周" userId="d8e3280ddbf20f75" providerId="LiveId" clId="{1376032B-839E-43B9-8EEF-87B0DD6DCEE8}" dt="2024-04-26T08:37:25.138" v="272" actId="478"/>
          <ac:spMkLst>
            <pc:docMk/>
            <pc:sldMk cId="4102335239" sldId="258"/>
            <ac:spMk id="2" creationId="{56C48A83-ABAE-45F9-A816-F00E594AFD51}"/>
          </ac:spMkLst>
        </pc:spChg>
        <pc:spChg chg="del mod">
          <ac:chgData name="泽邦 周" userId="d8e3280ddbf20f75" providerId="LiveId" clId="{1376032B-839E-43B9-8EEF-87B0DD6DCEE8}" dt="2024-04-26T08:39:04.063" v="276" actId="22"/>
          <ac:spMkLst>
            <pc:docMk/>
            <pc:sldMk cId="4102335239" sldId="258"/>
            <ac:spMk id="3" creationId="{DEB2526E-FE81-473D-A8A9-8C8D96CD91D0}"/>
          </ac:spMkLst>
        </pc:spChg>
        <pc:spChg chg="add del mod">
          <ac:chgData name="泽邦 周" userId="d8e3280ddbf20f75" providerId="LiveId" clId="{1376032B-839E-43B9-8EEF-87B0DD6DCEE8}" dt="2024-04-26T08:39:18.772" v="282"/>
          <ac:spMkLst>
            <pc:docMk/>
            <pc:sldMk cId="4102335239" sldId="258"/>
            <ac:spMk id="4" creationId="{5FC50409-4311-45F8-A4C1-119B2964ED4A}"/>
          </ac:spMkLst>
        </pc:spChg>
        <pc:spChg chg="add del mod">
          <ac:chgData name="泽邦 周" userId="d8e3280ddbf20f75" providerId="LiveId" clId="{1376032B-839E-43B9-8EEF-87B0DD6DCEE8}" dt="2024-04-26T08:39:28.589" v="284" actId="478"/>
          <ac:spMkLst>
            <pc:docMk/>
            <pc:sldMk cId="4102335239" sldId="258"/>
            <ac:spMk id="9" creationId="{113E8FBA-250C-498A-BD37-D0D632B7083D}"/>
          </ac:spMkLst>
        </pc:spChg>
        <pc:spChg chg="add del mod">
          <ac:chgData name="泽邦 周" userId="d8e3280ddbf20f75" providerId="LiveId" clId="{1376032B-839E-43B9-8EEF-87B0DD6DCEE8}" dt="2024-04-26T08:41:23.273" v="296" actId="478"/>
          <ac:spMkLst>
            <pc:docMk/>
            <pc:sldMk cId="4102335239" sldId="258"/>
            <ac:spMk id="11" creationId="{324F03E2-93FB-4EAD-80A3-B08C91AF7704}"/>
          </ac:spMkLst>
        </pc:spChg>
        <pc:spChg chg="add mod">
          <ac:chgData name="泽邦 周" userId="d8e3280ddbf20f75" providerId="LiveId" clId="{1376032B-839E-43B9-8EEF-87B0DD6DCEE8}" dt="2024-04-26T08:42:53.812" v="341" actId="113"/>
          <ac:spMkLst>
            <pc:docMk/>
            <pc:sldMk cId="4102335239" sldId="258"/>
            <ac:spMk id="18" creationId="{04547ACF-F3E5-456A-9AD7-B23F3AB73C30}"/>
          </ac:spMkLst>
        </pc:spChg>
        <pc:picChg chg="add del mod ord">
          <ac:chgData name="泽邦 周" userId="d8e3280ddbf20f75" providerId="LiveId" clId="{1376032B-839E-43B9-8EEF-87B0DD6DCEE8}" dt="2024-04-26T08:41:17.835" v="292" actId="478"/>
          <ac:picMkLst>
            <pc:docMk/>
            <pc:sldMk cId="4102335239" sldId="258"/>
            <ac:picMk id="6" creationId="{D6E2DE61-BF51-4772-A7F0-6BBC3C4011EF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3" creationId="{B338F75C-1DDA-4C4E-8137-1291C7F8B7BE}"/>
          </ac:picMkLst>
        </pc:picChg>
        <pc:picChg chg="add del mod">
          <ac:chgData name="泽邦 周" userId="d8e3280ddbf20f75" providerId="LiveId" clId="{1376032B-839E-43B9-8EEF-87B0DD6DCEE8}" dt="2024-04-26T08:45:25.563" v="362" actId="478"/>
          <ac:picMkLst>
            <pc:docMk/>
            <pc:sldMk cId="4102335239" sldId="258"/>
            <ac:picMk id="15" creationId="{0DBDEB89-7085-4E75-B2E1-D0E1813A0944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7" creationId="{EF7A6E3F-DEB5-45D0-9641-1D7AF31A0F37}"/>
          </ac:picMkLst>
        </pc:picChg>
        <pc:picChg chg="add mod">
          <ac:chgData name="泽邦 周" userId="d8e3280ddbf20f75" providerId="LiveId" clId="{1376032B-839E-43B9-8EEF-87B0DD6DCEE8}" dt="2024-04-26T08:45:31.909" v="364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addSp delSp modSp new mod">
        <pc:chgData name="泽邦 周" userId="d8e3280ddbf20f75" providerId="LiveId" clId="{1376032B-839E-43B9-8EEF-87B0DD6DCEE8}" dt="2024-04-26T08:47:38.496" v="397"/>
        <pc:sldMkLst>
          <pc:docMk/>
          <pc:sldMk cId="1465918852" sldId="259"/>
        </pc:sldMkLst>
        <pc:spChg chg="mod">
          <ac:chgData name="泽邦 周" userId="d8e3280ddbf20f75" providerId="LiveId" clId="{1376032B-839E-43B9-8EEF-87B0DD6DCEE8}" dt="2024-04-26T08:47:37.721" v="395" actId="113"/>
          <ac:spMkLst>
            <pc:docMk/>
            <pc:sldMk cId="1465918852" sldId="259"/>
            <ac:spMk id="2" creationId="{138D4BE3-7614-4B95-BF88-C344F23EEF76}"/>
          </ac:spMkLst>
        </pc:spChg>
        <pc:spChg chg="del">
          <ac:chgData name="泽邦 周" userId="d8e3280ddbf20f75" providerId="LiveId" clId="{1376032B-839E-43B9-8EEF-87B0DD6DCEE8}" dt="2024-04-26T08:46:12.492" v="365" actId="22"/>
          <ac:spMkLst>
            <pc:docMk/>
            <pc:sldMk cId="1465918852" sldId="259"/>
            <ac:spMk id="3" creationId="{C03C9BDC-BAB7-47EA-8370-1B486E16B5E8}"/>
          </ac:spMkLst>
        </pc:spChg>
        <pc:spChg chg="add del mod">
          <ac:chgData name="泽邦 周" userId="d8e3280ddbf20f75" providerId="LiveId" clId="{1376032B-839E-43B9-8EEF-87B0DD6DCEE8}" dt="2024-04-26T08:47:38.496" v="397"/>
          <ac:spMkLst>
            <pc:docMk/>
            <pc:sldMk cId="1465918852" sldId="259"/>
            <ac:spMk id="8" creationId="{6A9F3EC4-DB34-48D9-B0C2-FD16E38CDC9F}"/>
          </ac:spMkLst>
        </pc:spChg>
        <pc:spChg chg="add del">
          <ac:chgData name="泽邦 周" userId="d8e3280ddbf20f75" providerId="LiveId" clId="{1376032B-839E-43B9-8EEF-87B0DD6DCEE8}" dt="2024-04-26T08:47:11.313" v="376" actId="22"/>
          <ac:spMkLst>
            <pc:docMk/>
            <pc:sldMk cId="1465918852" sldId="259"/>
            <ac:spMk id="10" creationId="{F67385E1-1006-4C97-A9EE-ED01B671DF75}"/>
          </ac:spMkLst>
        </pc:spChg>
        <pc:picChg chg="add mod ord">
          <ac:chgData name="泽邦 周" userId="d8e3280ddbf20f75" providerId="LiveId" clId="{1376032B-839E-43B9-8EEF-87B0DD6DCEE8}" dt="2024-04-26T08:46:15.058" v="366" actId="1076"/>
          <ac:picMkLst>
            <pc:docMk/>
            <pc:sldMk cId="1465918852" sldId="259"/>
            <ac:picMk id="5" creationId="{BF6DF0C2-4A01-40F5-ACD6-26AF188BB7FD}"/>
          </ac:picMkLst>
        </pc:picChg>
        <pc:picChg chg="add mod">
          <ac:chgData name="泽邦 周" userId="d8e3280ddbf20f75" providerId="LiveId" clId="{1376032B-839E-43B9-8EEF-87B0DD6DCEE8}" dt="2024-04-26T08:46:48.313" v="371" actId="1076"/>
          <ac:picMkLst>
            <pc:docMk/>
            <pc:sldMk cId="1465918852" sldId="259"/>
            <ac:picMk id="7" creationId="{5BB627D7-B6BF-477D-9C72-0C6311B04471}"/>
          </ac:picMkLst>
        </pc:picChg>
      </pc:sldChg>
      <pc:sldChg chg="addSp delSp modSp new mod">
        <pc:chgData name="泽邦 周" userId="d8e3280ddbf20f75" providerId="LiveId" clId="{1376032B-839E-43B9-8EEF-87B0DD6DCEE8}" dt="2024-05-08T02:26:07.257" v="1384" actId="20577"/>
        <pc:sldMkLst>
          <pc:docMk/>
          <pc:sldMk cId="3788620157" sldId="260"/>
        </pc:sldMkLst>
        <pc:spChg chg="mod">
          <ac:chgData name="泽邦 周" userId="d8e3280ddbf20f75" providerId="LiveId" clId="{1376032B-839E-43B9-8EEF-87B0DD6DCEE8}" dt="2024-05-08T02:26:07.257" v="1384" actId="20577"/>
          <ac:spMkLst>
            <pc:docMk/>
            <pc:sldMk cId="3788620157" sldId="260"/>
            <ac:spMk id="2" creationId="{D477CA12-B5EC-4AC1-9BA1-F3AF577C707A}"/>
          </ac:spMkLst>
        </pc:spChg>
        <pc:spChg chg="del">
          <ac:chgData name="泽邦 周" userId="d8e3280ddbf20f75" providerId="LiveId" clId="{1376032B-839E-43B9-8EEF-87B0DD6DCEE8}" dt="2024-04-26T08:51:12.135" v="423" actId="22"/>
          <ac:spMkLst>
            <pc:docMk/>
            <pc:sldMk cId="3788620157" sldId="260"/>
            <ac:spMk id="3" creationId="{BA403194-0A3E-4DD6-BE1F-87C3653671CB}"/>
          </ac:spMkLst>
        </pc:spChg>
        <pc:spChg chg="add del mod">
          <ac:chgData name="泽邦 周" userId="d8e3280ddbf20f75" providerId="LiveId" clId="{1376032B-839E-43B9-8EEF-87B0DD6DCEE8}" dt="2024-05-08T02:24:47.163" v="1344"/>
          <ac:spMkLst>
            <pc:docMk/>
            <pc:sldMk cId="3788620157" sldId="260"/>
            <ac:spMk id="7" creationId="{C44B26E4-A9C9-4966-B83B-E5F8217A04F4}"/>
          </ac:spMkLst>
        </pc:spChg>
        <pc:picChg chg="add mod ord">
          <ac:chgData name="泽邦 周" userId="d8e3280ddbf20f75" providerId="LiveId" clId="{1376032B-839E-43B9-8EEF-87B0DD6DCEE8}" dt="2024-04-26T08:51:35.291" v="424" actId="1076"/>
          <ac:picMkLst>
            <pc:docMk/>
            <pc:sldMk cId="3788620157" sldId="260"/>
            <ac:picMk id="5" creationId="{0E46046B-B093-4F5F-8E76-C38E23A7D36B}"/>
          </ac:picMkLst>
        </pc:picChg>
        <pc:picChg chg="add mod">
          <ac:chgData name="泽邦 周" userId="d8e3280ddbf20f75" providerId="LiveId" clId="{1376032B-839E-43B9-8EEF-87B0DD6DCEE8}" dt="2024-05-08T02:21:31.975" v="1339" actId="1076"/>
          <ac:picMkLst>
            <pc:docMk/>
            <pc:sldMk cId="3788620157" sldId="260"/>
            <ac:picMk id="6" creationId="{A7945558-CA33-4FC5-B08E-E25C59DA771E}"/>
          </ac:picMkLst>
        </pc:picChg>
      </pc:sldChg>
      <pc:sldChg chg="addSp delSp modSp new mod ord">
        <pc:chgData name="泽邦 周" userId="d8e3280ddbf20f75" providerId="LiveId" clId="{1376032B-839E-43B9-8EEF-87B0DD6DCEE8}" dt="2024-05-07T10:35:55.155" v="1189" actId="20577"/>
        <pc:sldMkLst>
          <pc:docMk/>
          <pc:sldMk cId="4029609296" sldId="261"/>
        </pc:sldMkLst>
        <pc:spChg chg="mod">
          <ac:chgData name="泽邦 周" userId="d8e3280ddbf20f75" providerId="LiveId" clId="{1376032B-839E-43B9-8EEF-87B0DD6DCEE8}" dt="2024-05-07T10:22:37.598" v="841" actId="20577"/>
          <ac:spMkLst>
            <pc:docMk/>
            <pc:sldMk cId="4029609296" sldId="261"/>
            <ac:spMk id="2" creationId="{ED2BC231-8592-445D-ABD2-F7ECA6B87569}"/>
          </ac:spMkLst>
        </pc:spChg>
        <pc:spChg chg="mod">
          <ac:chgData name="泽邦 周" userId="d8e3280ddbf20f75" providerId="LiveId" clId="{1376032B-839E-43B9-8EEF-87B0DD6DCEE8}" dt="2024-05-07T10:35:55.155" v="1189" actId="20577"/>
          <ac:spMkLst>
            <pc:docMk/>
            <pc:sldMk cId="4029609296" sldId="261"/>
            <ac:spMk id="3" creationId="{47305FF3-71D9-4EF9-B485-D23AFB6F2B58}"/>
          </ac:spMkLst>
        </pc:spChg>
        <pc:spChg chg="add del mod">
          <ac:chgData name="泽邦 周" userId="d8e3280ddbf20f75" providerId="LiveId" clId="{1376032B-839E-43B9-8EEF-87B0DD6DCEE8}" dt="2024-05-07T10:31:06.172" v="1117" actId="22"/>
          <ac:spMkLst>
            <pc:docMk/>
            <pc:sldMk cId="4029609296" sldId="261"/>
            <ac:spMk id="5" creationId="{E54F401B-51AD-415B-98B3-101B513BE1AC}"/>
          </ac:spMkLst>
        </pc:spChg>
        <pc:spChg chg="add del mod">
          <ac:chgData name="泽邦 周" userId="d8e3280ddbf20f75" providerId="LiveId" clId="{1376032B-839E-43B9-8EEF-87B0DD6DCEE8}" dt="2024-05-07T10:31:14.847" v="1122" actId="22"/>
          <ac:spMkLst>
            <pc:docMk/>
            <pc:sldMk cId="4029609296" sldId="261"/>
            <ac:spMk id="7" creationId="{5F1AE66F-C9AA-4719-9150-3A0DE869F313}"/>
          </ac:spMkLst>
        </pc:spChg>
        <pc:spChg chg="add del mod">
          <ac:chgData name="泽邦 周" userId="d8e3280ddbf20f75" providerId="LiveId" clId="{1376032B-839E-43B9-8EEF-87B0DD6DCEE8}" dt="2024-05-07T10:31:18.342" v="1124"/>
          <ac:spMkLst>
            <pc:docMk/>
            <pc:sldMk cId="4029609296" sldId="261"/>
            <ac:spMk id="8" creationId="{999E0614-E42E-4FEA-A911-62A796B6E795}"/>
          </ac:spMkLst>
        </pc:spChg>
        <pc:spChg chg="add mod">
          <ac:chgData name="泽邦 周" userId="d8e3280ddbf20f75" providerId="LiveId" clId="{1376032B-839E-43B9-8EEF-87B0DD6DCEE8}" dt="2024-05-07T10:35:30.015" v="1188" actId="20577"/>
          <ac:spMkLst>
            <pc:docMk/>
            <pc:sldMk cId="4029609296" sldId="261"/>
            <ac:spMk id="9" creationId="{9BDF9320-EA01-41DB-A9D2-9D9B7F8B02C5}"/>
          </ac:spMkLst>
        </pc:spChg>
      </pc:sldChg>
      <pc:sldChg chg="addSp modSp new mod">
        <pc:chgData name="泽邦 周" userId="d8e3280ddbf20f75" providerId="LiveId" clId="{1376032B-839E-43B9-8EEF-87B0DD6DCEE8}" dt="2024-05-08T02:23:28.632" v="1340" actId="1076"/>
        <pc:sldMkLst>
          <pc:docMk/>
          <pc:sldMk cId="1736631918" sldId="262"/>
        </pc:sldMkLst>
        <pc:spChg chg="mod">
          <ac:chgData name="泽邦 周" userId="d8e3280ddbf20f75" providerId="LiveId" clId="{1376032B-839E-43B9-8EEF-87B0DD6DCEE8}" dt="2024-05-05T08:28:44.114" v="514" actId="20577"/>
          <ac:spMkLst>
            <pc:docMk/>
            <pc:sldMk cId="1736631918" sldId="262"/>
            <ac:spMk id="2" creationId="{40E9D151-218E-4C3F-B210-628C2822FDF0}"/>
          </ac:spMkLst>
        </pc:spChg>
        <pc:spChg chg="mod">
          <ac:chgData name="泽邦 周" userId="d8e3280ddbf20f75" providerId="LiveId" clId="{1376032B-839E-43B9-8EEF-87B0DD6DCEE8}" dt="2024-05-08T02:23:28.632" v="1340" actId="1076"/>
          <ac:spMkLst>
            <pc:docMk/>
            <pc:sldMk cId="1736631918" sldId="262"/>
            <ac:spMk id="3" creationId="{FE2E1E1F-CF56-4294-ABBB-60D99DC36D14}"/>
          </ac:spMkLst>
        </pc:spChg>
        <pc:spChg chg="add mod">
          <ac:chgData name="泽邦 周" userId="d8e3280ddbf20f75" providerId="LiveId" clId="{1376032B-839E-43B9-8EEF-87B0DD6DCEE8}" dt="2024-05-06T12:03:14.703" v="794" actId="1076"/>
          <ac:spMkLst>
            <pc:docMk/>
            <pc:sldMk cId="1736631918" sldId="262"/>
            <ac:spMk id="4" creationId="{C2B0D47A-F661-4C96-A714-165CD212A84C}"/>
          </ac:spMkLst>
        </pc:spChg>
        <pc:spChg chg="add mod">
          <ac:chgData name="泽邦 周" userId="d8e3280ddbf20f75" providerId="LiveId" clId="{1376032B-839E-43B9-8EEF-87B0DD6DCEE8}" dt="2024-05-06T12:03:18.038" v="795" actId="1076"/>
          <ac:spMkLst>
            <pc:docMk/>
            <pc:sldMk cId="1736631918" sldId="262"/>
            <ac:spMk id="5" creationId="{02ABF987-204E-41DE-AE76-07C8F4099344}"/>
          </ac:spMkLst>
        </pc:spChg>
        <pc:spChg chg="add mod">
          <ac:chgData name="泽邦 周" userId="d8e3280ddbf20f75" providerId="LiveId" clId="{1376032B-839E-43B9-8EEF-87B0DD6DCEE8}" dt="2024-05-06T12:03:09.414" v="793" actId="1076"/>
          <ac:spMkLst>
            <pc:docMk/>
            <pc:sldMk cId="1736631918" sldId="262"/>
            <ac:spMk id="7" creationId="{E8448E80-84AE-4764-AFBF-5E559381BB37}"/>
          </ac:spMkLst>
        </pc:spChg>
      </pc:sldChg>
      <pc:sldChg chg="modSp new mod">
        <pc:chgData name="泽邦 周" userId="d8e3280ddbf20f75" providerId="LiveId" clId="{1376032B-839E-43B9-8EEF-87B0DD6DCEE8}" dt="2024-05-07T10:42:23.071" v="1306" actId="20577"/>
        <pc:sldMkLst>
          <pc:docMk/>
          <pc:sldMk cId="2805427538" sldId="263"/>
        </pc:sldMkLst>
        <pc:spChg chg="mod">
          <ac:chgData name="泽邦 周" userId="d8e3280ddbf20f75" providerId="LiveId" clId="{1376032B-839E-43B9-8EEF-87B0DD6DCEE8}" dt="2024-05-05T08:38:53.879" v="783" actId="2711"/>
          <ac:spMkLst>
            <pc:docMk/>
            <pc:sldMk cId="2805427538" sldId="263"/>
            <ac:spMk id="2" creationId="{246EA942-FC2C-4EDB-9F8F-B706DC769D33}"/>
          </ac:spMkLst>
        </pc:spChg>
        <pc:spChg chg="mod">
          <ac:chgData name="泽邦 周" userId="d8e3280ddbf20f75" providerId="LiveId" clId="{1376032B-839E-43B9-8EEF-87B0DD6DCEE8}" dt="2024-05-07T10:42:23.071" v="1306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09C-25DA-43E6-AFCC-66270A55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7F175-AA63-4A4F-8F36-F868CDBA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19EE-3DB7-4624-A3BD-B54D2A0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95FD-C4C5-4688-B083-3A26BAF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3F6AD-083B-4CBC-923E-902DCED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820D-7E97-43C1-A76A-671BE44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3B938-4D4A-4AF5-A38F-40A6DBB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0383-8864-4085-BA8D-09FC946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C18B-7A68-4BB8-8C03-C33BC0B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6AF28-6242-42A9-82CB-575894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6A5A7-8303-432B-BE3F-DC70FD356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77528-B472-4951-965E-DAF59A9F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93A9-DE93-4D7B-817A-C11722A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A65E-E92A-4E82-8FEF-11D0E3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B1D0-827F-4781-938B-FF884BF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A974-FBB1-4A61-B6FC-4AEF6A7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D92A4-1F21-4F5D-B560-D22691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68DA-F46F-4836-9658-CE66749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C37C-DA83-4BF0-84C7-4AC9A10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873-7417-4EEB-843A-F2F6380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931E-AA1E-421C-9632-5B64DEAD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644-C71C-4F6F-9145-0046565C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1016-B2DA-429C-A4D3-32CEA6A2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DC29-FE20-4383-B6DB-14348E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23BF-5E54-43E3-80F1-BF52A87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BCA8-389F-4EF9-BFD3-0808B9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A365-13A0-49F7-835F-997377E9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E31C3-69EE-4490-B47E-1A04DCF0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038-0774-44D7-A2E0-3FA7E87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6C084-A45A-4ECF-92B3-39BD7BE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82A84-C0B2-4B53-9C91-1489E98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400-7A17-4D88-A8A1-F0CA887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BA81-5CF3-40DD-831C-48FFAA0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B1329-5E25-4B42-993D-6AEBCED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91E1D-1137-4D0D-BD5B-0F83E29B6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CE8AC-0F22-4206-856F-ADC6EDBF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8BB0-AF24-47B7-A2E7-843BFCA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2479-D604-4006-AE61-B7AE3E4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730E9-6335-4E93-B074-56D4AF5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6DD5-2399-4AD7-A71F-B9201F3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C400-13A6-47D9-A699-A9D30CE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B5250-71DA-4B77-9FAA-607191F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DB37F-B385-45F8-AD88-6D87148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46065-AD15-43E5-8622-B7A0D22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3A5A-EFBE-4212-BAA6-8734C3B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667F3-C67B-496B-8A42-D202EC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D0F6-E1A8-4009-81ED-46D0133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C488-2E4B-40A7-A4C5-C16AFC9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ECDFC-3D20-4C97-BA82-22369D55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E1777-0A5B-4D11-BE58-BD47BBC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8EBE-9044-4C0E-9BEF-814B406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EC9B-52F7-4AFB-800A-63B0E46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0078-EA8F-40A3-8CE0-7505EA0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6E29B-9736-4471-BB87-12C3C571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915C-AB8D-4633-BD90-95FAFB5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708AD-57EB-41AE-8217-B1605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3E-B0BC-498B-9E80-A04C9DC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B03A9-D7AF-42DA-9E85-15BA56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16832-9F16-4245-9619-97AAD3C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8D769-A6D9-4C48-BD7D-C8CDF73F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E471-315E-49C2-96CF-C242AD9D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06C-5365-49E9-A671-E1892F773DC8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16E0-0648-4F92-90AD-A538A836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720-C0AC-432D-8856-ECA5D862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d841167EW" TargetMode="External"/><Relationship Id="rId2" Type="http://schemas.openxmlformats.org/officeDocument/2006/relationships/hyperlink" Target="https://add-lib.scce.info/assets/documents/cudd-manu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ory.stanford.edu/~nikolaj/programmingz3.html" TargetMode="External"/><Relationship Id="rId4" Type="http://schemas.openxmlformats.org/officeDocument/2006/relationships/hyperlink" Target="https://ericpony.github.io/z3py-tutorial/guide-example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63" y="28432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>
                <a:latin typeface="Bahnschrift SemiBold" panose="020B0502040204020203" pitchFamily="34" charset="0"/>
              </a:rPr>
              <a:t>Logic Synthesis toolbox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787A1-605C-4A60-AEC0-74EC5CB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Equivalent check: Miter Circuit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4E6019-0D4F-4D17-95DB-5F4F8225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79" y="1707621"/>
            <a:ext cx="4505954" cy="2476846"/>
          </a:xfrm>
        </p:spPr>
      </p:pic>
    </p:spTree>
    <p:extLst>
      <p:ext uri="{BB962C8B-B14F-4D97-AF65-F5344CB8AC3E}">
        <p14:creationId xmlns:p14="http://schemas.microsoft.com/office/powerpoint/2010/main" val="16685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A942-FC2C-4EDB-9F8F-B706DC76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012"/>
            <a:ext cx="10515600" cy="65878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</a:rPr>
              <a:t>Reference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83-F5B9-4733-8E99-E2BD326E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BDD:</a:t>
            </a:r>
          </a:p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Andersen, Henrik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Reif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"An introduction to binary decision diagrams." </a:t>
            </a:r>
            <a:r>
              <a:rPr lang="en-US" altLang="zh-CN" sz="1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Internet, September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(1996).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Brace, Karl S., Richard L. </a:t>
            </a:r>
            <a:r>
              <a:rPr lang="en-US" altLang="zh-CN" sz="180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Rudell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Randal E. Bryant. "Efficient implementation of a BDD package." Proceedings of the 27th ACM/IEEE design automation conference. 1991.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Cudd manual</a:t>
            </a:r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SAT:</a:t>
            </a:r>
          </a:p>
          <a:p>
            <a:r>
              <a:rPr lang="zh-CN" altLang="en-US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如何用一行代码打败修炼三十年的高数老师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– </a:t>
            </a:r>
            <a:r>
              <a:rPr lang="zh-CN" altLang="en-US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蒋炎岩 </a:t>
            </a:r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NJU</a:t>
            </a:r>
            <a:endParaRPr lang="zh-CN" altLang="en-US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Z3 Python API</a:t>
            </a:r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Programming Z3 manual</a:t>
            </a:r>
            <a:endParaRPr lang="zh-CN" altLang="en-US" sz="1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498" y="897466"/>
            <a:ext cx="9144000" cy="373661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Bahnschrift SemiBold" panose="020B0502040204020203" pitchFamily="34" charset="0"/>
              </a:rPr>
              <a:t>Lecutre-2 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r>
              <a:rPr lang="en-US" altLang="zh-CN" sz="7200" b="1" dirty="0">
                <a:latin typeface="Bahnschrift SemiBold" panose="020B0502040204020203" pitchFamily="34" charset="0"/>
              </a:rPr>
              <a:t>BDD &amp; SAT Solver</a:t>
            </a: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0DCA-A616-4D89-A45F-230DCA6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984F-21CC-4581-A9D4-6035226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Bool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Binary Decision Diagram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 dirty="0"/>
              <a:t>Circuit equivalent check (CEC)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altLang="zh-CN"/>
              <a:t>8-queens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application of SAT Solver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DEC43C-729B-4DBA-BA38-9DB8526A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98" y="1725829"/>
            <a:ext cx="1981477" cy="1438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38F75C-1DDA-4C4E-8137-1291C7F8B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01" y="1257706"/>
            <a:ext cx="3242803" cy="24859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F7A6E3F-DEB5-45D0-9641-1D7AF31A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01" y="4025685"/>
            <a:ext cx="3242804" cy="2459803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04547ACF-F3E5-456A-9AD7-B23F3AB7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7" y="199717"/>
            <a:ext cx="10515600" cy="1325563"/>
          </a:xfrm>
        </p:spPr>
        <p:txBody>
          <a:bodyPr/>
          <a:lstStyle/>
          <a:p>
            <a:r>
              <a:rPr lang="en-US" altLang="zh-CN" b="1" dirty="0"/>
              <a:t>Truth Table and Bool Tree</a:t>
            </a:r>
            <a:endParaRPr lang="zh-CN" altLang="en-US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AD9EDCA-0921-403C-91A2-C6ACE327B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25" y="4233359"/>
            <a:ext cx="197195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4BE3-7614-4B95-BF88-C344F23E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Majority gate (MAJ3)</a:t>
            </a:r>
            <a:endParaRPr lang="zh-CN" altLang="en-US" sz="44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6DF0C2-4A01-40F5-ACD6-26AF188B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04" y="2318896"/>
            <a:ext cx="4667901" cy="26673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B627D7-B6BF-477D-9C72-0C6311B04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49" y="2318896"/>
            <a:ext cx="6386467" cy="31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1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A18CCBB-718B-4060-BA77-64BB50B3F145}"/>
              </a:ext>
            </a:extLst>
          </p:cNvPr>
          <p:cNvSpPr txBox="1">
            <a:spLocks/>
          </p:cNvSpPr>
          <p:nvPr/>
        </p:nvSpPr>
        <p:spPr>
          <a:xfrm>
            <a:off x="736600" y="271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Shannon’s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0FBD251-AAEA-4F0E-9DF7-00A61CEB7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173"/>
                <a:ext cx="10515600" cy="7752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40FBD251-AAEA-4F0E-9DF7-00A61CEB7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173"/>
                <a:ext cx="10515600" cy="775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3F6DB4F0-B4AE-42A6-B24A-533265669705}"/>
              </a:ext>
            </a:extLst>
          </p:cNvPr>
          <p:cNvSpPr txBox="1">
            <a:spLocks/>
          </p:cNvSpPr>
          <p:nvPr/>
        </p:nvSpPr>
        <p:spPr>
          <a:xfrm>
            <a:off x="736600" y="1597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Decompose complex logic: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D4FCF223-55A0-40FF-84E7-5BB7CE7DD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600" y="5810795"/>
                <a:ext cx="10515600" cy="7752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D4FCF223-55A0-40FF-84E7-5BB7CE7DD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5810795"/>
                <a:ext cx="10515600" cy="775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F285C06-F896-4B6F-A00B-291B14A0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2907486"/>
            <a:ext cx="4820248" cy="24101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413EBED-0DC3-40EB-ACCD-F674DCF8F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718" y="3157081"/>
            <a:ext cx="2867485" cy="21831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A9A93A3-B584-45DB-9138-8D2BED088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3" y="3218982"/>
            <a:ext cx="2764660" cy="20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CA12-B5EC-4AC1-9BA1-F3AF577C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Reduced Ordered Binary Decision diagram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46046B-B093-4F5F-8E76-C38E23A7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47" y="1806611"/>
            <a:ext cx="2286319" cy="429637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945558-CA33-4FC5-B08E-E25C59DA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71" y="2356409"/>
            <a:ext cx="6386467" cy="31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2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B0D47A-F661-4C96-A714-165CD212A84C}"/>
              </a:ext>
            </a:extLst>
          </p:cNvPr>
          <p:cNvSpPr txBox="1">
            <a:spLocks/>
          </p:cNvSpPr>
          <p:nvPr/>
        </p:nvSpPr>
        <p:spPr>
          <a:xfrm>
            <a:off x="838200" y="3926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If-Then-Else operator (MUX)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2ABF987-204E-41DE-AE76-07C8F40993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08549"/>
                <a:ext cx="10515600" cy="7752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𝑖𝑡𝑒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2ABF987-204E-41DE-AE76-07C8F409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549"/>
                <a:ext cx="10515600" cy="775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8448E80-84AE-4764-AFBF-5E559381BB37}"/>
              </a:ext>
            </a:extLst>
          </p:cNvPr>
          <p:cNvSpPr txBox="1"/>
          <p:nvPr/>
        </p:nvSpPr>
        <p:spPr>
          <a:xfrm>
            <a:off x="838200" y="6085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*ROBDD is a canonical representation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D5522-CA8B-43A3-B432-3B439A71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23" y="2216015"/>
            <a:ext cx="5208978" cy="35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C231-8592-445D-ABD2-F7ECA6B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Boolean satisfiability problem (SAT)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305FF3-71D9-4EF9-B485-D23AFB6F2B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478"/>
                <a:ext cx="248251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SAT:  x1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x2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x3 = true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1∨¬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SAT: x1 = true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x2 = false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305FF3-71D9-4EF9-B485-D23AFB6F2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478"/>
                <a:ext cx="2482516" cy="4351338"/>
              </a:xfrm>
              <a:blipFill>
                <a:blip r:embed="rId2"/>
                <a:stretch>
                  <a:fillRect l="-344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BDF9320-EA01-41DB-A9D2-9D9B7F8B0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4642" y="1690688"/>
                <a:ext cx="43594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1∧¬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UNSAT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2)∧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400" dirty="0"/>
                  <a:t>  </a:t>
                </a:r>
                <a:r>
                  <a:rPr lang="en-US" altLang="zh-CN" sz="2400" dirty="0"/>
                  <a:t>UNSAT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BDF9320-EA01-41DB-A9D2-9D9B7F8B0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42" y="1690688"/>
                <a:ext cx="4359442" cy="4351338"/>
              </a:xfrm>
              <a:prstGeom prst="rect">
                <a:avLst/>
              </a:prstGeom>
              <a:blipFill>
                <a:blip r:embed="rId3"/>
                <a:stretch>
                  <a:fillRect l="-1818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0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253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Arial Black</vt:lpstr>
      <vt:lpstr>Bahnschrift SemiBold</vt:lpstr>
      <vt:lpstr>Calibri</vt:lpstr>
      <vt:lpstr>Cambria Math</vt:lpstr>
      <vt:lpstr>Office 主题​​</vt:lpstr>
      <vt:lpstr>Logic Synthesis toolbox  </vt:lpstr>
      <vt:lpstr>Lecutre-2   BDD &amp; SAT Solver</vt:lpstr>
      <vt:lpstr>Table of Contents</vt:lpstr>
      <vt:lpstr>Truth Table and Bool Tree</vt:lpstr>
      <vt:lpstr>Majority gate (MAJ3)</vt:lpstr>
      <vt:lpstr>PowerPoint 演示文稿</vt:lpstr>
      <vt:lpstr>Reduced Ordered Binary Decision diagram</vt:lpstr>
      <vt:lpstr>PowerPoint 演示文稿</vt:lpstr>
      <vt:lpstr>Boolean satisfiability problem (SAT)</vt:lpstr>
      <vt:lpstr>Equivalent check: Miter Circuit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泽邦 周</dc:creator>
  <cp:lastModifiedBy>泽邦 周</cp:lastModifiedBy>
  <cp:revision>9</cp:revision>
  <dcterms:created xsi:type="dcterms:W3CDTF">2024-04-23T06:17:22Z</dcterms:created>
  <dcterms:modified xsi:type="dcterms:W3CDTF">2024-09-04T07:45:06Z</dcterms:modified>
</cp:coreProperties>
</file>