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7" r:id="rId3"/>
    <p:sldId id="257" r:id="rId4"/>
    <p:sldId id="268" r:id="rId5"/>
    <p:sldId id="273" r:id="rId6"/>
    <p:sldId id="274" r:id="rId7"/>
    <p:sldId id="269" r:id="rId8"/>
    <p:sldId id="275" r:id="rId9"/>
    <p:sldId id="272" r:id="rId10"/>
    <p:sldId id="276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泽邦 周" userId="d8e3280ddbf20f75" providerId="LiveId" clId="{0F3DDCF3-C4D2-4DAA-9C20-3A72F2A961C1}"/>
    <pc:docChg chg="undo custSel addSld delSld modSld sldOrd">
      <pc:chgData name="泽邦 周" userId="d8e3280ddbf20f75" providerId="LiveId" clId="{0F3DDCF3-C4D2-4DAA-9C20-3A72F2A961C1}" dt="2024-09-12T12:42:07.603" v="632" actId="403"/>
      <pc:docMkLst>
        <pc:docMk/>
      </pc:docMkLst>
      <pc:sldChg chg="modSp mod modNotesTx">
        <pc:chgData name="泽邦 周" userId="d8e3280ddbf20f75" providerId="LiveId" clId="{0F3DDCF3-C4D2-4DAA-9C20-3A72F2A961C1}" dt="2024-09-12T11:59:25.685" v="573" actId="20577"/>
        <pc:sldMkLst>
          <pc:docMk/>
          <pc:sldMk cId="2769150296" sldId="257"/>
        </pc:sldMkLst>
        <pc:spChg chg="mod">
          <ac:chgData name="泽邦 周" userId="d8e3280ddbf20f75" providerId="LiveId" clId="{0F3DDCF3-C4D2-4DAA-9C20-3A72F2A961C1}" dt="2024-09-12T11:59:25.685" v="573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4102335239" sldId="258"/>
        </pc:sldMkLst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1465918852" sldId="259"/>
        </pc:sldMkLst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3788620157" sldId="260"/>
        </pc:sldMkLst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4029609296" sldId="261"/>
        </pc:sldMkLst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1736631918" sldId="262"/>
        </pc:sldMkLst>
      </pc:sldChg>
      <pc:sldChg chg="modSp mod">
        <pc:chgData name="泽邦 周" userId="d8e3280ddbf20f75" providerId="LiveId" clId="{0F3DDCF3-C4D2-4DAA-9C20-3A72F2A961C1}" dt="2024-09-12T12:42:07.603" v="632" actId="403"/>
        <pc:sldMkLst>
          <pc:docMk/>
          <pc:sldMk cId="2805427538" sldId="263"/>
        </pc:sldMkLst>
        <pc:spChg chg="mod">
          <ac:chgData name="泽邦 周" userId="d8e3280ddbf20f75" providerId="LiveId" clId="{0F3DDCF3-C4D2-4DAA-9C20-3A72F2A961C1}" dt="2024-09-12T12:42:07.603" v="632" actId="403"/>
          <ac:spMkLst>
            <pc:docMk/>
            <pc:sldMk cId="2805427538" sldId="263"/>
            <ac:spMk id="3" creationId="{95208A83-F5B9-4733-8E99-E2BD326E438D}"/>
          </ac:spMkLst>
        </pc:spChg>
      </pc:sldChg>
      <pc:sldChg chg="modSp mod">
        <pc:chgData name="泽邦 周" userId="d8e3280ddbf20f75" providerId="LiveId" clId="{0F3DDCF3-C4D2-4DAA-9C20-3A72F2A961C1}" dt="2024-09-08T06:12:37.350" v="46" actId="1076"/>
        <pc:sldMkLst>
          <pc:docMk/>
          <pc:sldMk cId="2440138512" sldId="267"/>
        </pc:sldMkLst>
        <pc:spChg chg="mod">
          <ac:chgData name="泽邦 周" userId="d8e3280ddbf20f75" providerId="LiveId" clId="{0F3DDCF3-C4D2-4DAA-9C20-3A72F2A961C1}" dt="2024-09-08T06:12:37.350" v="46" actId="1076"/>
          <ac:spMkLst>
            <pc:docMk/>
            <pc:sldMk cId="2440138512" sldId="267"/>
            <ac:spMk id="2" creationId="{239E4FB7-80B7-4288-9177-04C8D7530BBB}"/>
          </ac:spMkLst>
        </pc:spChg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1668502757" sldId="268"/>
        </pc:sldMkLst>
      </pc:sldChg>
      <pc:sldChg chg="addSp modSp new mod">
        <pc:chgData name="泽邦 周" userId="d8e3280ddbf20f75" providerId="LiveId" clId="{0F3DDCF3-C4D2-4DAA-9C20-3A72F2A961C1}" dt="2024-09-12T08:49:31.941" v="473" actId="113"/>
        <pc:sldMkLst>
          <pc:docMk/>
          <pc:sldMk cId="4039598467" sldId="268"/>
        </pc:sldMkLst>
        <pc:spChg chg="mod">
          <ac:chgData name="泽邦 周" userId="d8e3280ddbf20f75" providerId="LiveId" clId="{0F3DDCF3-C4D2-4DAA-9C20-3A72F2A961C1}" dt="2024-09-08T07:41:05.204" v="140" actId="20577"/>
          <ac:spMkLst>
            <pc:docMk/>
            <pc:sldMk cId="4039598467" sldId="268"/>
            <ac:spMk id="2" creationId="{7B0DD23E-17A6-4815-B4B5-6C8201E48894}"/>
          </ac:spMkLst>
        </pc:spChg>
        <pc:spChg chg="mod">
          <ac:chgData name="泽邦 周" userId="d8e3280ddbf20f75" providerId="LiveId" clId="{0F3DDCF3-C4D2-4DAA-9C20-3A72F2A961C1}" dt="2024-09-12T08:49:31.941" v="473" actId="113"/>
          <ac:spMkLst>
            <pc:docMk/>
            <pc:sldMk cId="4039598467" sldId="268"/>
            <ac:spMk id="3" creationId="{2C7E2AC2-312B-492D-B88A-615E30B19134}"/>
          </ac:spMkLst>
        </pc:spChg>
        <pc:picChg chg="add mod">
          <ac:chgData name="泽邦 周" userId="d8e3280ddbf20f75" providerId="LiveId" clId="{0F3DDCF3-C4D2-4DAA-9C20-3A72F2A961C1}" dt="2024-09-12T07:58:10.383" v="430" actId="14100"/>
          <ac:picMkLst>
            <pc:docMk/>
            <pc:sldMk cId="4039598467" sldId="268"/>
            <ac:picMk id="5" creationId="{615E765C-E871-4CBF-BBF6-16033E7FBCDA}"/>
          </ac:picMkLst>
        </pc:picChg>
        <pc:picChg chg="add mod">
          <ac:chgData name="泽邦 周" userId="d8e3280ddbf20f75" providerId="LiveId" clId="{0F3DDCF3-C4D2-4DAA-9C20-3A72F2A961C1}" dt="2024-09-12T07:58:48.124" v="437" actId="1076"/>
          <ac:picMkLst>
            <pc:docMk/>
            <pc:sldMk cId="4039598467" sldId="268"/>
            <ac:picMk id="7" creationId="{7AE22544-FC92-434A-930A-A9D682C78962}"/>
          </ac:picMkLst>
        </pc:picChg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1667089634" sldId="269"/>
        </pc:sldMkLst>
      </pc:sldChg>
      <pc:sldChg chg="addSp delSp modSp new mod">
        <pc:chgData name="泽邦 周" userId="d8e3280ddbf20f75" providerId="LiveId" clId="{0F3DDCF3-C4D2-4DAA-9C20-3A72F2A961C1}" dt="2024-09-12T11:01:08.265" v="553" actId="1076"/>
        <pc:sldMkLst>
          <pc:docMk/>
          <pc:sldMk cId="4215649579" sldId="269"/>
        </pc:sldMkLst>
        <pc:spChg chg="mod">
          <ac:chgData name="泽邦 周" userId="d8e3280ddbf20f75" providerId="LiveId" clId="{0F3DDCF3-C4D2-4DAA-9C20-3A72F2A961C1}" dt="2024-09-08T07:45:00.655" v="178" actId="20577"/>
          <ac:spMkLst>
            <pc:docMk/>
            <pc:sldMk cId="4215649579" sldId="269"/>
            <ac:spMk id="2" creationId="{836A2870-6E49-480C-949E-7216522BE686}"/>
          </ac:spMkLst>
        </pc:spChg>
        <pc:spChg chg="del">
          <ac:chgData name="泽邦 周" userId="d8e3280ddbf20f75" providerId="LiveId" clId="{0F3DDCF3-C4D2-4DAA-9C20-3A72F2A961C1}" dt="2024-09-12T11:00:53.312" v="550" actId="478"/>
          <ac:spMkLst>
            <pc:docMk/>
            <pc:sldMk cId="4215649579" sldId="269"/>
            <ac:spMk id="3" creationId="{16159DCB-9E1A-4842-86BE-EEF5E0A9BBB9}"/>
          </ac:spMkLst>
        </pc:spChg>
        <pc:picChg chg="add mod">
          <ac:chgData name="泽邦 周" userId="d8e3280ddbf20f75" providerId="LiveId" clId="{0F3DDCF3-C4D2-4DAA-9C20-3A72F2A961C1}" dt="2024-09-12T11:00:56.032" v="551" actId="1076"/>
          <ac:picMkLst>
            <pc:docMk/>
            <pc:sldMk cId="4215649579" sldId="269"/>
            <ac:picMk id="5" creationId="{AD80B9E6-C218-4681-B245-45892CE69436}"/>
          </ac:picMkLst>
        </pc:picChg>
        <pc:picChg chg="add mod">
          <ac:chgData name="泽邦 周" userId="d8e3280ddbf20f75" providerId="LiveId" clId="{0F3DDCF3-C4D2-4DAA-9C20-3A72F2A961C1}" dt="2024-09-12T11:01:08.265" v="553" actId="1076"/>
          <ac:picMkLst>
            <pc:docMk/>
            <pc:sldMk cId="4215649579" sldId="269"/>
            <ac:picMk id="7" creationId="{64575CCF-7A0B-4C4C-8727-FFF3314C9E6D}"/>
          </ac:picMkLst>
        </pc:picChg>
      </pc:sldChg>
      <pc:sldChg chg="modSp new del mod ord">
        <pc:chgData name="泽邦 周" userId="d8e3280ddbf20f75" providerId="LiveId" clId="{0F3DDCF3-C4D2-4DAA-9C20-3A72F2A961C1}" dt="2024-09-12T09:47:46.679" v="546" actId="47"/>
        <pc:sldMkLst>
          <pc:docMk/>
          <pc:sldMk cId="1326328146" sldId="270"/>
        </pc:sldMkLst>
        <pc:spChg chg="mod">
          <ac:chgData name="泽邦 周" userId="d8e3280ddbf20f75" providerId="LiveId" clId="{0F3DDCF3-C4D2-4DAA-9C20-3A72F2A961C1}" dt="2024-09-11T06:11:59.075" v="400" actId="20577"/>
          <ac:spMkLst>
            <pc:docMk/>
            <pc:sldMk cId="1326328146" sldId="270"/>
            <ac:spMk id="2" creationId="{6E80DD48-CEC2-4CFE-99BF-DF871E5A7674}"/>
          </ac:spMkLst>
        </pc:spChg>
      </pc:sldChg>
      <pc:sldChg chg="modSp new del mod">
        <pc:chgData name="泽邦 周" userId="d8e3280ddbf20f75" providerId="LiveId" clId="{0F3DDCF3-C4D2-4DAA-9C20-3A72F2A961C1}" dt="2024-09-12T10:29:56.319" v="547" actId="47"/>
        <pc:sldMkLst>
          <pc:docMk/>
          <pc:sldMk cId="2622963048" sldId="271"/>
        </pc:sldMkLst>
        <pc:spChg chg="mod">
          <ac:chgData name="泽邦 周" userId="d8e3280ddbf20f75" providerId="LiveId" clId="{0F3DDCF3-C4D2-4DAA-9C20-3A72F2A961C1}" dt="2024-09-08T07:48:28.595" v="213" actId="20577"/>
          <ac:spMkLst>
            <pc:docMk/>
            <pc:sldMk cId="2622963048" sldId="271"/>
            <ac:spMk id="2" creationId="{5F5720EE-2EE9-4274-82BF-7BE20A7DEEA7}"/>
          </ac:spMkLst>
        </pc:spChg>
      </pc:sldChg>
      <pc:sldChg chg="addSp delSp modSp new mod ord">
        <pc:chgData name="泽邦 周" userId="d8e3280ddbf20f75" providerId="LiveId" clId="{0F3DDCF3-C4D2-4DAA-9C20-3A72F2A961C1}" dt="2024-09-12T12:00:39.492" v="575"/>
        <pc:sldMkLst>
          <pc:docMk/>
          <pc:sldMk cId="3152813711" sldId="272"/>
        </pc:sldMkLst>
        <pc:spChg chg="del">
          <ac:chgData name="泽邦 周" userId="d8e3280ddbf20f75" providerId="LiveId" clId="{0F3DDCF3-C4D2-4DAA-9C20-3A72F2A961C1}" dt="2024-09-11T06:31:15.818" v="416" actId="478"/>
          <ac:spMkLst>
            <pc:docMk/>
            <pc:sldMk cId="3152813711" sldId="272"/>
            <ac:spMk id="2" creationId="{578A7651-66F2-44E8-9782-9DE332B461BD}"/>
          </ac:spMkLst>
        </pc:spChg>
        <pc:spChg chg="del">
          <ac:chgData name="泽邦 周" userId="d8e3280ddbf20f75" providerId="LiveId" clId="{0F3DDCF3-C4D2-4DAA-9C20-3A72F2A961C1}" dt="2024-09-11T06:31:14.746" v="415" actId="478"/>
          <ac:spMkLst>
            <pc:docMk/>
            <pc:sldMk cId="3152813711" sldId="272"/>
            <ac:spMk id="3" creationId="{92FCBD70-5F7F-4715-AFE3-FE1C1CD1CA1A}"/>
          </ac:spMkLst>
        </pc:spChg>
        <pc:picChg chg="add mod">
          <ac:chgData name="泽邦 周" userId="d8e3280ddbf20f75" providerId="LiveId" clId="{0F3DDCF3-C4D2-4DAA-9C20-3A72F2A961C1}" dt="2024-09-11T06:33:01.730" v="428" actId="1076"/>
          <ac:picMkLst>
            <pc:docMk/>
            <pc:sldMk cId="3152813711" sldId="272"/>
            <ac:picMk id="5" creationId="{0A58827E-0143-49CB-BE8D-AE002C1B24B9}"/>
          </ac:picMkLst>
        </pc:picChg>
        <pc:picChg chg="add mod">
          <ac:chgData name="泽邦 周" userId="d8e3280ddbf20f75" providerId="LiveId" clId="{0F3DDCF3-C4D2-4DAA-9C20-3A72F2A961C1}" dt="2024-09-11T06:31:44.009" v="424" actId="1076"/>
          <ac:picMkLst>
            <pc:docMk/>
            <pc:sldMk cId="3152813711" sldId="272"/>
            <ac:picMk id="7" creationId="{6D97D9CE-65F5-4D6C-AF0C-CB5A892FFCEC}"/>
          </ac:picMkLst>
        </pc:picChg>
        <pc:picChg chg="add mod">
          <ac:chgData name="泽邦 周" userId="d8e3280ddbf20f75" providerId="LiveId" clId="{0F3DDCF3-C4D2-4DAA-9C20-3A72F2A961C1}" dt="2024-09-11T06:32:45.074" v="427" actId="1076"/>
          <ac:picMkLst>
            <pc:docMk/>
            <pc:sldMk cId="3152813711" sldId="272"/>
            <ac:picMk id="9" creationId="{B47AD82A-C484-4A3C-A9BA-0E5041CB39FD}"/>
          </ac:picMkLst>
        </pc:picChg>
      </pc:sldChg>
      <pc:sldChg chg="addSp delSp modSp new mod">
        <pc:chgData name="泽邦 周" userId="d8e3280ddbf20f75" providerId="LiveId" clId="{0F3DDCF3-C4D2-4DAA-9C20-3A72F2A961C1}" dt="2024-09-12T08:50:35.527" v="478" actId="1076"/>
        <pc:sldMkLst>
          <pc:docMk/>
          <pc:sldMk cId="3480068489" sldId="273"/>
        </pc:sldMkLst>
        <pc:spChg chg="del">
          <ac:chgData name="泽邦 周" userId="d8e3280ddbf20f75" providerId="LiveId" clId="{0F3DDCF3-C4D2-4DAA-9C20-3A72F2A961C1}" dt="2024-09-12T07:59:02.042" v="440" actId="478"/>
          <ac:spMkLst>
            <pc:docMk/>
            <pc:sldMk cId="3480068489" sldId="273"/>
            <ac:spMk id="2" creationId="{33097F70-BB0B-47DC-B490-CBCD3297EEEB}"/>
          </ac:spMkLst>
        </pc:spChg>
        <pc:spChg chg="del">
          <ac:chgData name="泽邦 周" userId="d8e3280ddbf20f75" providerId="LiveId" clId="{0F3DDCF3-C4D2-4DAA-9C20-3A72F2A961C1}" dt="2024-09-12T07:59:01.188" v="439" actId="478"/>
          <ac:spMkLst>
            <pc:docMk/>
            <pc:sldMk cId="3480068489" sldId="273"/>
            <ac:spMk id="3" creationId="{5ACD4248-8145-4009-BF59-70A9D22D0004}"/>
          </ac:spMkLst>
        </pc:spChg>
        <pc:spChg chg="add del">
          <ac:chgData name="泽邦 周" userId="d8e3280ddbf20f75" providerId="LiveId" clId="{0F3DDCF3-C4D2-4DAA-9C20-3A72F2A961C1}" dt="2024-09-12T08:01:46.126" v="455" actId="478"/>
          <ac:spMkLst>
            <pc:docMk/>
            <pc:sldMk cId="3480068489" sldId="273"/>
            <ac:spMk id="9" creationId="{23B11E1E-D2E6-4438-AF44-275440B2F867}"/>
          </ac:spMkLst>
        </pc:spChg>
        <pc:spChg chg="add del mod">
          <ac:chgData name="泽邦 周" userId="d8e3280ddbf20f75" providerId="LiveId" clId="{0F3DDCF3-C4D2-4DAA-9C20-3A72F2A961C1}" dt="2024-09-12T08:02:27.302" v="468" actId="22"/>
          <ac:spMkLst>
            <pc:docMk/>
            <pc:sldMk cId="3480068489" sldId="273"/>
            <ac:spMk id="15" creationId="{7F38D3E5-7FD6-4C72-8EAC-50816244E3F4}"/>
          </ac:spMkLst>
        </pc:spChg>
        <pc:picChg chg="add mod">
          <ac:chgData name="泽邦 周" userId="d8e3280ddbf20f75" providerId="LiveId" clId="{0F3DDCF3-C4D2-4DAA-9C20-3A72F2A961C1}" dt="2024-09-12T07:59:37.950" v="447" actId="1076"/>
          <ac:picMkLst>
            <pc:docMk/>
            <pc:sldMk cId="3480068489" sldId="273"/>
            <ac:picMk id="5" creationId="{BD8DAC45-84BE-4484-94EF-2C7C0E8313BB}"/>
          </ac:picMkLst>
        </pc:picChg>
        <pc:picChg chg="add del mod">
          <ac:chgData name="泽邦 周" userId="d8e3280ddbf20f75" providerId="LiveId" clId="{0F3DDCF3-C4D2-4DAA-9C20-3A72F2A961C1}" dt="2024-09-12T08:02:27.690" v="469" actId="478"/>
          <ac:picMkLst>
            <pc:docMk/>
            <pc:sldMk cId="3480068489" sldId="273"/>
            <ac:picMk id="7" creationId="{4D3822DD-629A-4DF8-B408-A3A541E3B4A2}"/>
          </ac:picMkLst>
        </pc:picChg>
        <pc:picChg chg="add del mod">
          <ac:chgData name="泽邦 周" userId="d8e3280ddbf20f75" providerId="LiveId" clId="{0F3DDCF3-C4D2-4DAA-9C20-3A72F2A961C1}" dt="2024-09-12T08:50:29.286" v="475" actId="478"/>
          <ac:picMkLst>
            <pc:docMk/>
            <pc:sldMk cId="3480068489" sldId="273"/>
            <ac:picMk id="11" creationId="{4D59BDE1-7B24-4F4F-8E25-61847BD26C98}"/>
          </ac:picMkLst>
        </pc:picChg>
        <pc:picChg chg="add mod">
          <ac:chgData name="泽邦 周" userId="d8e3280ddbf20f75" providerId="LiveId" clId="{0F3DDCF3-C4D2-4DAA-9C20-3A72F2A961C1}" dt="2024-09-12T08:50:35.527" v="478" actId="1076"/>
          <ac:picMkLst>
            <pc:docMk/>
            <pc:sldMk cId="3480068489" sldId="273"/>
            <ac:picMk id="13" creationId="{90F7EFFD-C5B9-447C-A8D0-6EA33DB19B0B}"/>
          </ac:picMkLst>
        </pc:picChg>
        <pc:picChg chg="add mod">
          <ac:chgData name="泽邦 周" userId="d8e3280ddbf20f75" providerId="LiveId" clId="{0F3DDCF3-C4D2-4DAA-9C20-3A72F2A961C1}" dt="2024-09-12T08:50:34.023" v="477" actId="14100"/>
          <ac:picMkLst>
            <pc:docMk/>
            <pc:sldMk cId="3480068489" sldId="273"/>
            <ac:picMk id="17" creationId="{505B0B74-B624-48F0-995A-DBA1B0FA3C5C}"/>
          </ac:picMkLst>
        </pc:picChg>
      </pc:sldChg>
      <pc:sldChg chg="addSp delSp modSp new mod">
        <pc:chgData name="泽邦 周" userId="d8e3280ddbf20f75" providerId="LiveId" clId="{0F3DDCF3-C4D2-4DAA-9C20-3A72F2A961C1}" dt="2024-09-12T09:47:27.243" v="545" actId="20577"/>
        <pc:sldMkLst>
          <pc:docMk/>
          <pc:sldMk cId="2821287906" sldId="274"/>
        </pc:sldMkLst>
        <pc:spChg chg="del">
          <ac:chgData name="泽邦 周" userId="d8e3280ddbf20f75" providerId="LiveId" clId="{0F3DDCF3-C4D2-4DAA-9C20-3A72F2A961C1}" dt="2024-09-12T08:51:51.242" v="482" actId="478"/>
          <ac:spMkLst>
            <pc:docMk/>
            <pc:sldMk cId="2821287906" sldId="274"/>
            <ac:spMk id="2" creationId="{34B3B501-4BD8-47B7-B249-0C0EB8A2E64B}"/>
          </ac:spMkLst>
        </pc:spChg>
        <pc:spChg chg="del">
          <ac:chgData name="泽邦 周" userId="d8e3280ddbf20f75" providerId="LiveId" clId="{0F3DDCF3-C4D2-4DAA-9C20-3A72F2A961C1}" dt="2024-09-12T08:51:51.242" v="482" actId="478"/>
          <ac:spMkLst>
            <pc:docMk/>
            <pc:sldMk cId="2821287906" sldId="274"/>
            <ac:spMk id="3" creationId="{009A1590-FC98-4C8F-80DA-AE37EA2D10FF}"/>
          </ac:spMkLst>
        </pc:spChg>
        <pc:spChg chg="add del mod">
          <ac:chgData name="泽邦 周" userId="d8e3280ddbf20f75" providerId="LiveId" clId="{0F3DDCF3-C4D2-4DAA-9C20-3A72F2A961C1}" dt="2024-09-12T08:51:48.854" v="481"/>
          <ac:spMkLst>
            <pc:docMk/>
            <pc:sldMk cId="2821287906" sldId="274"/>
            <ac:spMk id="4" creationId="{D48DC48A-7A50-43F0-AB57-9AF5CBE9FA90}"/>
          </ac:spMkLst>
        </pc:spChg>
        <pc:spChg chg="add del mod">
          <ac:chgData name="泽邦 周" userId="d8e3280ddbf20f75" providerId="LiveId" clId="{0F3DDCF3-C4D2-4DAA-9C20-3A72F2A961C1}" dt="2024-09-12T08:51:48.854" v="481"/>
          <ac:spMkLst>
            <pc:docMk/>
            <pc:sldMk cId="2821287906" sldId="274"/>
            <ac:spMk id="5" creationId="{A6D839EC-6B22-4761-B0E3-29E3DDBF2FDA}"/>
          </ac:spMkLst>
        </pc:spChg>
        <pc:spChg chg="add mod">
          <ac:chgData name="泽邦 周" userId="d8e3280ddbf20f75" providerId="LiveId" clId="{0F3DDCF3-C4D2-4DAA-9C20-3A72F2A961C1}" dt="2024-09-12T08:51:51.578" v="483"/>
          <ac:spMkLst>
            <pc:docMk/>
            <pc:sldMk cId="2821287906" sldId="274"/>
            <ac:spMk id="6" creationId="{B8FCE916-5439-4BDB-B4A1-56B3BB60885B}"/>
          </ac:spMkLst>
        </pc:spChg>
        <pc:spChg chg="add mod">
          <ac:chgData name="泽邦 周" userId="d8e3280ddbf20f75" providerId="LiveId" clId="{0F3DDCF3-C4D2-4DAA-9C20-3A72F2A961C1}" dt="2024-09-12T08:53:48.148" v="497" actId="1076"/>
          <ac:spMkLst>
            <pc:docMk/>
            <pc:sldMk cId="2821287906" sldId="274"/>
            <ac:spMk id="7" creationId="{1C396D98-909B-4A27-BF67-3C13C78DBE83}"/>
          </ac:spMkLst>
        </pc:spChg>
        <pc:spChg chg="add mod">
          <ac:chgData name="泽邦 周" userId="d8e3280ddbf20f75" providerId="LiveId" clId="{0F3DDCF3-C4D2-4DAA-9C20-3A72F2A961C1}" dt="2024-09-12T09:47:27.243" v="545" actId="20577"/>
          <ac:spMkLst>
            <pc:docMk/>
            <pc:sldMk cId="2821287906" sldId="274"/>
            <ac:spMk id="12" creationId="{B2DC8412-DC41-4F58-910D-DD3CAE630B5D}"/>
          </ac:spMkLst>
        </pc:spChg>
        <pc:picChg chg="add mod">
          <ac:chgData name="泽邦 周" userId="d8e3280ddbf20f75" providerId="LiveId" clId="{0F3DDCF3-C4D2-4DAA-9C20-3A72F2A961C1}" dt="2024-09-12T08:53:50.082" v="498" actId="1076"/>
          <ac:picMkLst>
            <pc:docMk/>
            <pc:sldMk cId="2821287906" sldId="274"/>
            <ac:picMk id="9" creationId="{69ECFE52-23F1-4DDA-8647-0C83CBD16BC4}"/>
          </ac:picMkLst>
        </pc:picChg>
        <pc:picChg chg="add mod">
          <ac:chgData name="泽邦 周" userId="d8e3280ddbf20f75" providerId="LiveId" clId="{0F3DDCF3-C4D2-4DAA-9C20-3A72F2A961C1}" dt="2024-09-12T08:53:55.193" v="500" actId="1076"/>
          <ac:picMkLst>
            <pc:docMk/>
            <pc:sldMk cId="2821287906" sldId="274"/>
            <ac:picMk id="11" creationId="{927B25AD-8F1D-4125-8B5E-9A4B2EE12B27}"/>
          </ac:picMkLst>
        </pc:picChg>
      </pc:sldChg>
      <pc:sldChg chg="addSp delSp modSp new mod">
        <pc:chgData name="泽邦 周" userId="d8e3280ddbf20f75" providerId="LiveId" clId="{0F3DDCF3-C4D2-4DAA-9C20-3A72F2A961C1}" dt="2024-09-12T11:49:25.824" v="569" actId="1076"/>
        <pc:sldMkLst>
          <pc:docMk/>
          <pc:sldMk cId="2029935061" sldId="275"/>
        </pc:sldMkLst>
        <pc:spChg chg="del">
          <ac:chgData name="泽邦 周" userId="d8e3280ddbf20f75" providerId="LiveId" clId="{0F3DDCF3-C4D2-4DAA-9C20-3A72F2A961C1}" dt="2024-09-12T11:23:36.826" v="554" actId="478"/>
          <ac:spMkLst>
            <pc:docMk/>
            <pc:sldMk cId="2029935061" sldId="275"/>
            <ac:spMk id="2" creationId="{D40FFDFA-E2D0-46BF-A102-EBDB082DCB1A}"/>
          </ac:spMkLst>
        </pc:spChg>
        <pc:spChg chg="del">
          <ac:chgData name="泽邦 周" userId="d8e3280ddbf20f75" providerId="LiveId" clId="{0F3DDCF3-C4D2-4DAA-9C20-3A72F2A961C1}" dt="2024-09-12T11:48:47.624" v="561" actId="478"/>
          <ac:spMkLst>
            <pc:docMk/>
            <pc:sldMk cId="2029935061" sldId="275"/>
            <ac:spMk id="3" creationId="{2EA9FFF0-8578-46AF-A147-C0272ED27181}"/>
          </ac:spMkLst>
        </pc:spChg>
        <pc:spChg chg="add mod">
          <ac:chgData name="泽邦 周" userId="d8e3280ddbf20f75" providerId="LiveId" clId="{0F3DDCF3-C4D2-4DAA-9C20-3A72F2A961C1}" dt="2024-09-12T11:23:39.605" v="560" actId="20577"/>
          <ac:spMkLst>
            <pc:docMk/>
            <pc:sldMk cId="2029935061" sldId="275"/>
            <ac:spMk id="4" creationId="{05E360C6-BD39-4F37-B4A6-435D5EF83595}"/>
          </ac:spMkLst>
        </pc:spChg>
        <pc:picChg chg="add mod">
          <ac:chgData name="泽邦 周" userId="d8e3280ddbf20f75" providerId="LiveId" clId="{0F3DDCF3-C4D2-4DAA-9C20-3A72F2A961C1}" dt="2024-09-12T11:49:22.391" v="568" actId="1076"/>
          <ac:picMkLst>
            <pc:docMk/>
            <pc:sldMk cId="2029935061" sldId="275"/>
            <ac:picMk id="6" creationId="{80503E1D-55EF-48B6-983D-3A4402FCE3F8}"/>
          </ac:picMkLst>
        </pc:picChg>
        <pc:picChg chg="add mod">
          <ac:chgData name="泽邦 周" userId="d8e3280ddbf20f75" providerId="LiveId" clId="{0F3DDCF3-C4D2-4DAA-9C20-3A72F2A961C1}" dt="2024-09-12T11:49:25.824" v="569" actId="1076"/>
          <ac:picMkLst>
            <pc:docMk/>
            <pc:sldMk cId="2029935061" sldId="275"/>
            <ac:picMk id="8" creationId="{4B3BD73D-8197-4E75-AA25-645B0F559B6D}"/>
          </ac:picMkLst>
        </pc:picChg>
      </pc:sldChg>
      <pc:sldChg chg="addSp delSp modSp new mod">
        <pc:chgData name="泽邦 周" userId="d8e3280ddbf20f75" providerId="LiveId" clId="{0F3DDCF3-C4D2-4DAA-9C20-3A72F2A961C1}" dt="2024-09-12T12:40:59.678" v="611" actId="1076"/>
        <pc:sldMkLst>
          <pc:docMk/>
          <pc:sldMk cId="580001430" sldId="276"/>
        </pc:sldMkLst>
        <pc:spChg chg="mod">
          <ac:chgData name="泽邦 周" userId="d8e3280ddbf20f75" providerId="LiveId" clId="{0F3DDCF3-C4D2-4DAA-9C20-3A72F2A961C1}" dt="2024-09-12T12:40:19.640" v="607" actId="20577"/>
          <ac:spMkLst>
            <pc:docMk/>
            <pc:sldMk cId="580001430" sldId="276"/>
            <ac:spMk id="2" creationId="{A26D5124-7D40-46A9-96DC-DD3FAC5F2A5C}"/>
          </ac:spMkLst>
        </pc:spChg>
        <pc:spChg chg="del mod">
          <ac:chgData name="泽邦 周" userId="d8e3280ddbf20f75" providerId="LiveId" clId="{0F3DDCF3-C4D2-4DAA-9C20-3A72F2A961C1}" dt="2024-09-12T12:40:56.718" v="609" actId="22"/>
          <ac:spMkLst>
            <pc:docMk/>
            <pc:sldMk cId="580001430" sldId="276"/>
            <ac:spMk id="3" creationId="{3A7D248B-CD82-4A62-8E9D-A2689C6C4B73}"/>
          </ac:spMkLst>
        </pc:spChg>
        <pc:picChg chg="add mod ord">
          <ac:chgData name="泽邦 周" userId="d8e3280ddbf20f75" providerId="LiveId" clId="{0F3DDCF3-C4D2-4DAA-9C20-3A72F2A961C1}" dt="2024-09-12T12:40:59.678" v="611" actId="1076"/>
          <ac:picMkLst>
            <pc:docMk/>
            <pc:sldMk cId="580001430" sldId="276"/>
            <ac:picMk id="5" creationId="{820502E7-AD65-4A81-9927-3E0AAA98796E}"/>
          </ac:picMkLst>
        </pc:picChg>
      </pc:sldChg>
    </pc:docChg>
  </pc:docChgLst>
  <pc:docChgLst>
    <pc:chgData name="泽邦 周" userId="d8e3280ddbf20f75" providerId="LiveId" clId="{3E9CF7EA-8F09-4C60-9C3A-48ABE3A130D7}"/>
    <pc:docChg chg="undo custSel addSld delSld modSld sldOrd">
      <pc:chgData name="泽邦 周" userId="d8e3280ddbf20f75" providerId="LiveId" clId="{3E9CF7EA-8F09-4C60-9C3A-48ABE3A130D7}" dt="2024-09-04T07:18:04.868" v="468"/>
      <pc:docMkLst>
        <pc:docMk/>
      </pc:docMkLst>
      <pc:sldChg chg="addSp delSp modSp del mod">
        <pc:chgData name="泽邦 周" userId="d8e3280ddbf20f75" providerId="LiveId" clId="{3E9CF7EA-8F09-4C60-9C3A-48ABE3A130D7}" dt="2024-08-28T08:21:20.902" v="80" actId="47"/>
        <pc:sldMkLst>
          <pc:docMk/>
          <pc:sldMk cId="3450043490" sldId="256"/>
        </pc:sldMkLst>
        <pc:spChg chg="mod">
          <ac:chgData name="泽邦 周" userId="d8e3280ddbf20f75" providerId="LiveId" clId="{3E9CF7EA-8F09-4C60-9C3A-48ABE3A130D7}" dt="2024-08-28T08:20:41.683" v="59" actId="20577"/>
          <ac:spMkLst>
            <pc:docMk/>
            <pc:sldMk cId="3450043490" sldId="256"/>
            <ac:spMk id="2" creationId="{239E4FB7-80B7-4288-9177-04C8D7530BBB}"/>
          </ac:spMkLst>
        </pc:spChg>
        <pc:spChg chg="add del mod">
          <ac:chgData name="泽邦 周" userId="d8e3280ddbf20f75" providerId="LiveId" clId="{3E9CF7EA-8F09-4C60-9C3A-48ABE3A130D7}" dt="2024-08-21T07:00:04.545" v="22" actId="478"/>
          <ac:spMkLst>
            <pc:docMk/>
            <pc:sldMk cId="3450043490" sldId="256"/>
            <ac:spMk id="3" creationId="{20A2A8F9-BD1A-4B09-BBB0-0D6EC55CC830}"/>
          </ac:spMkLst>
        </pc:spChg>
      </pc:sldChg>
      <pc:sldChg chg="modSp mod">
        <pc:chgData name="泽邦 周" userId="d8e3280ddbf20f75" providerId="LiveId" clId="{3E9CF7EA-8F09-4C60-9C3A-48ABE3A130D7}" dt="2024-08-28T08:21:50.150" v="119" actId="20577"/>
        <pc:sldMkLst>
          <pc:docMk/>
          <pc:sldMk cId="2769150296" sldId="257"/>
        </pc:sldMkLst>
        <pc:spChg chg="mod">
          <ac:chgData name="泽邦 周" userId="d8e3280ddbf20f75" providerId="LiveId" clId="{3E9CF7EA-8F09-4C60-9C3A-48ABE3A130D7}" dt="2024-08-28T08:21:50.150" v="119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ord">
        <pc:chgData name="泽邦 周" userId="d8e3280ddbf20f75" providerId="LiveId" clId="{3E9CF7EA-8F09-4C60-9C3A-48ABE3A130D7}" dt="2024-09-04T06:30:25.582" v="164"/>
        <pc:sldMkLst>
          <pc:docMk/>
          <pc:sldMk cId="4029609296" sldId="261"/>
        </pc:sldMkLst>
      </pc:sldChg>
      <pc:sldChg chg="addSp delSp modSp mod">
        <pc:chgData name="泽邦 周" userId="d8e3280ddbf20f75" providerId="LiveId" clId="{3E9CF7EA-8F09-4C60-9C3A-48ABE3A130D7}" dt="2024-09-04T07:07:21.516" v="465" actId="1076"/>
        <pc:sldMkLst>
          <pc:docMk/>
          <pc:sldMk cId="1736631918" sldId="262"/>
        </pc:sldMkLst>
        <pc:spChg chg="del">
          <ac:chgData name="泽邦 周" userId="d8e3280ddbf20f75" providerId="LiveId" clId="{3E9CF7EA-8F09-4C60-9C3A-48ABE3A130D7}" dt="2024-09-04T06:51:41.556" v="173" actId="478"/>
          <ac:spMkLst>
            <pc:docMk/>
            <pc:sldMk cId="1736631918" sldId="262"/>
            <ac:spMk id="2" creationId="{40E9D151-218E-4C3F-B210-628C2822FDF0}"/>
          </ac:spMkLst>
        </pc:spChg>
        <pc:spChg chg="del">
          <ac:chgData name="泽邦 周" userId="d8e3280ddbf20f75" providerId="LiveId" clId="{3E9CF7EA-8F09-4C60-9C3A-48ABE3A130D7}" dt="2024-09-04T06:51:36.262" v="171" actId="21"/>
          <ac:spMkLst>
            <pc:docMk/>
            <pc:sldMk cId="1736631918" sldId="262"/>
            <ac:spMk id="3" creationId="{FE2E1E1F-CF56-4294-ABBB-60D99DC36D14}"/>
          </ac:spMkLst>
        </pc:spChg>
        <pc:spChg chg="mod">
          <ac:chgData name="泽邦 周" userId="d8e3280ddbf20f75" providerId="LiveId" clId="{3E9CF7EA-8F09-4C60-9C3A-48ABE3A130D7}" dt="2024-09-04T07:07:19.311" v="464" actId="1076"/>
          <ac:spMkLst>
            <pc:docMk/>
            <pc:sldMk cId="1736631918" sldId="262"/>
            <ac:spMk id="4" creationId="{C2B0D47A-F661-4C96-A714-165CD212A84C}"/>
          </ac:spMkLst>
        </pc:spChg>
        <pc:spChg chg="mod">
          <ac:chgData name="泽邦 周" userId="d8e3280ddbf20f75" providerId="LiveId" clId="{3E9CF7EA-8F09-4C60-9C3A-48ABE3A130D7}" dt="2024-09-04T07:07:21.516" v="465" actId="1076"/>
          <ac:spMkLst>
            <pc:docMk/>
            <pc:sldMk cId="1736631918" sldId="262"/>
            <ac:spMk id="5" creationId="{02ABF987-204E-41DE-AE76-07C8F4099344}"/>
          </ac:spMkLst>
        </pc:spChg>
        <pc:spChg chg="add del mod">
          <ac:chgData name="泽邦 周" userId="d8e3280ddbf20f75" providerId="LiveId" clId="{3E9CF7EA-8F09-4C60-9C3A-48ABE3A130D7}" dt="2024-09-04T06:51:51.590" v="177" actId="478"/>
          <ac:spMkLst>
            <pc:docMk/>
            <pc:sldMk cId="1736631918" sldId="262"/>
            <ac:spMk id="8" creationId="{45F6DC16-52AA-4C56-A776-DB5974060295}"/>
          </ac:spMkLst>
        </pc:spChg>
        <pc:spChg chg="add del mod">
          <ac:chgData name="泽邦 周" userId="d8e3280ddbf20f75" providerId="LiveId" clId="{3E9CF7EA-8F09-4C60-9C3A-48ABE3A130D7}" dt="2024-09-04T06:51:44.743" v="174" actId="478"/>
          <ac:spMkLst>
            <pc:docMk/>
            <pc:sldMk cId="1736631918" sldId="262"/>
            <ac:spMk id="10" creationId="{2597CF2B-858D-47F1-807B-EFE5AC7E527C}"/>
          </ac:spMkLst>
        </pc:spChg>
      </pc:sldChg>
      <pc:sldChg chg="modSp mod">
        <pc:chgData name="泽邦 周" userId="d8e3280ddbf20f75" providerId="LiveId" clId="{3E9CF7EA-8F09-4C60-9C3A-48ABE3A130D7}" dt="2024-09-04T07:09:58.838" v="466"/>
        <pc:sldMkLst>
          <pc:docMk/>
          <pc:sldMk cId="2805427538" sldId="263"/>
        </pc:sldMkLst>
        <pc:spChg chg="mod">
          <ac:chgData name="泽邦 周" userId="d8e3280ddbf20f75" providerId="LiveId" clId="{3E9CF7EA-8F09-4C60-9C3A-48ABE3A130D7}" dt="2024-09-04T07:09:58.838" v="466"/>
          <ac:spMkLst>
            <pc:docMk/>
            <pc:sldMk cId="2805427538" sldId="263"/>
            <ac:spMk id="3" creationId="{95208A83-F5B9-4733-8E99-E2BD326E438D}"/>
          </ac:spMkLst>
        </pc:spChg>
      </pc:sldChg>
      <pc:sldChg chg="add">
        <pc:chgData name="泽邦 周" userId="d8e3280ddbf20f75" providerId="LiveId" clId="{3E9CF7EA-8F09-4C60-9C3A-48ABE3A130D7}" dt="2024-08-28T08:20:56.697" v="60"/>
        <pc:sldMkLst>
          <pc:docMk/>
          <pc:sldMk cId="1432862600" sldId="264"/>
        </pc:sldMkLst>
      </pc:sldChg>
      <pc:sldChg chg="modSp add mod">
        <pc:chgData name="泽邦 周" userId="d8e3280ddbf20f75" providerId="LiveId" clId="{3E9CF7EA-8F09-4C60-9C3A-48ABE3A130D7}" dt="2024-08-28T08:21:17.596" v="79" actId="20577"/>
        <pc:sldMkLst>
          <pc:docMk/>
          <pc:sldMk cId="2440138512" sldId="267"/>
        </pc:sldMkLst>
        <pc:spChg chg="mod">
          <ac:chgData name="泽邦 周" userId="d8e3280ddbf20f75" providerId="LiveId" clId="{3E9CF7EA-8F09-4C60-9C3A-48ABE3A130D7}" dt="2024-08-28T08:21:17.596" v="79" actId="20577"/>
          <ac:spMkLst>
            <pc:docMk/>
            <pc:sldMk cId="2440138512" sldId="267"/>
            <ac:spMk id="2" creationId="{239E4FB7-80B7-4288-9177-04C8D7530BBB}"/>
          </ac:spMkLst>
        </pc:spChg>
      </pc:sldChg>
      <pc:sldChg chg="addSp delSp modSp new mod ord">
        <pc:chgData name="泽邦 周" userId="d8e3280ddbf20f75" providerId="LiveId" clId="{3E9CF7EA-8F09-4C60-9C3A-48ABE3A130D7}" dt="2024-09-04T06:30:22.822" v="162" actId="1076"/>
        <pc:sldMkLst>
          <pc:docMk/>
          <pc:sldMk cId="1668502757" sldId="268"/>
        </pc:sldMkLst>
        <pc:spChg chg="mod">
          <ac:chgData name="泽邦 周" userId="d8e3280ddbf20f75" providerId="LiveId" clId="{3E9CF7EA-8F09-4C60-9C3A-48ABE3A130D7}" dt="2024-09-04T06:30:00.666" v="158" actId="20577"/>
          <ac:spMkLst>
            <pc:docMk/>
            <pc:sldMk cId="1668502757" sldId="268"/>
            <ac:spMk id="2" creationId="{BB1787A1-605C-4A60-AEC0-74EC5CBFA903}"/>
          </ac:spMkLst>
        </pc:spChg>
        <pc:spChg chg="del">
          <ac:chgData name="泽邦 周" userId="d8e3280ddbf20f75" providerId="LiveId" clId="{3E9CF7EA-8F09-4C60-9C3A-48ABE3A130D7}" dt="2024-09-04T06:29:46.540" v="121" actId="22"/>
          <ac:spMkLst>
            <pc:docMk/>
            <pc:sldMk cId="1668502757" sldId="268"/>
            <ac:spMk id="3" creationId="{32DFBCDD-94C5-44E3-8693-A54609C7A49D}"/>
          </ac:spMkLst>
        </pc:spChg>
        <pc:picChg chg="add mod ord">
          <ac:chgData name="泽邦 周" userId="d8e3280ddbf20f75" providerId="LiveId" clId="{3E9CF7EA-8F09-4C60-9C3A-48ABE3A130D7}" dt="2024-09-04T06:30:22.822" v="162" actId="1076"/>
          <ac:picMkLst>
            <pc:docMk/>
            <pc:sldMk cId="1668502757" sldId="268"/>
            <ac:picMk id="5" creationId="{D44E6019-0D4F-4D17-95DB-5F4F8225B223}"/>
          </ac:picMkLst>
        </pc:picChg>
      </pc:sldChg>
      <pc:sldChg chg="addSp delSp modSp new mod ord">
        <pc:chgData name="泽邦 周" userId="d8e3280ddbf20f75" providerId="LiveId" clId="{3E9CF7EA-8F09-4C60-9C3A-48ABE3A130D7}" dt="2024-09-04T07:18:04.868" v="468"/>
        <pc:sldMkLst>
          <pc:docMk/>
          <pc:sldMk cId="1667089634" sldId="269"/>
        </pc:sldMkLst>
        <pc:spChg chg="del">
          <ac:chgData name="泽邦 周" userId="d8e3280ddbf20f75" providerId="LiveId" clId="{3E9CF7EA-8F09-4C60-9C3A-48ABE3A130D7}" dt="2024-09-04T06:51:29.587" v="169" actId="478"/>
          <ac:spMkLst>
            <pc:docMk/>
            <pc:sldMk cId="1667089634" sldId="269"/>
            <ac:spMk id="2" creationId="{0668048E-BD34-4662-8138-627540725E1A}"/>
          </ac:spMkLst>
        </pc:spChg>
        <pc:spChg chg="del">
          <ac:chgData name="泽邦 周" userId="d8e3280ddbf20f75" providerId="LiveId" clId="{3E9CF7EA-8F09-4C60-9C3A-48ABE3A130D7}" dt="2024-09-04T06:51:30.460" v="170" actId="478"/>
          <ac:spMkLst>
            <pc:docMk/>
            <pc:sldMk cId="1667089634" sldId="269"/>
            <ac:spMk id="3" creationId="{5410BBD3-40E3-4F93-9E1D-2AE532C7BCF8}"/>
          </ac:spMkLst>
        </pc:spChg>
        <pc:spChg chg="add mod">
          <ac:chgData name="泽邦 周" userId="d8e3280ddbf20f75" providerId="LiveId" clId="{3E9CF7EA-8F09-4C60-9C3A-48ABE3A130D7}" dt="2024-09-04T06:51:59.004" v="178" actId="1076"/>
          <ac:spMkLst>
            <pc:docMk/>
            <pc:sldMk cId="1667089634" sldId="269"/>
            <ac:spMk id="6" creationId="{BA18CCBB-718B-4060-BA77-64BB50B3F145}"/>
          </ac:spMkLst>
        </pc:spChg>
        <pc:spChg chg="add mod">
          <ac:chgData name="泽邦 周" userId="d8e3280ddbf20f75" providerId="LiveId" clId="{3E9CF7EA-8F09-4C60-9C3A-48ABE3A130D7}" dt="2024-09-04T06:52:01.146" v="179" actId="1076"/>
          <ac:spMkLst>
            <pc:docMk/>
            <pc:sldMk cId="1667089634" sldId="269"/>
            <ac:spMk id="7" creationId="{40FBD251-AAEA-4F0E-9DF7-00A61CEB7D5B}"/>
          </ac:spMkLst>
        </pc:spChg>
        <pc:spChg chg="add mod">
          <ac:chgData name="泽邦 周" userId="d8e3280ddbf20f75" providerId="LiveId" clId="{3E9CF7EA-8F09-4C60-9C3A-48ABE3A130D7}" dt="2024-09-04T07:00:04.318" v="442" actId="1076"/>
          <ac:spMkLst>
            <pc:docMk/>
            <pc:sldMk cId="1667089634" sldId="269"/>
            <ac:spMk id="8" creationId="{3F6DB4F0-B4AE-42A6-B24A-533265669705}"/>
          </ac:spMkLst>
        </pc:spChg>
        <pc:spChg chg="add mod">
          <ac:chgData name="泽邦 周" userId="d8e3280ddbf20f75" providerId="LiveId" clId="{3E9CF7EA-8F09-4C60-9C3A-48ABE3A130D7}" dt="2024-09-04T06:59:59.783" v="441" actId="1076"/>
          <ac:spMkLst>
            <pc:docMk/>
            <pc:sldMk cId="1667089634" sldId="269"/>
            <ac:spMk id="10" creationId="{D4FCF223-55A0-40FF-84E7-5BB7CE7DD13B}"/>
          </ac:spMkLst>
        </pc:spChg>
        <pc:picChg chg="add del">
          <ac:chgData name="泽邦 周" userId="d8e3280ddbf20f75" providerId="LiveId" clId="{3E9CF7EA-8F09-4C60-9C3A-48ABE3A130D7}" dt="2024-09-04T06:51:19.056" v="167" actId="22"/>
          <ac:picMkLst>
            <pc:docMk/>
            <pc:sldMk cId="1667089634" sldId="269"/>
            <ac:picMk id="5" creationId="{C795EC16-50B7-429E-9825-C768DFFF0B4D}"/>
          </ac:picMkLst>
        </pc:picChg>
        <pc:picChg chg="add del mod">
          <ac:chgData name="泽邦 周" userId="d8e3280ddbf20f75" providerId="LiveId" clId="{3E9CF7EA-8F09-4C60-9C3A-48ABE3A130D7}" dt="2024-09-04T07:03:19.447" v="446" actId="478"/>
          <ac:picMkLst>
            <pc:docMk/>
            <pc:sldMk cId="1667089634" sldId="269"/>
            <ac:picMk id="9" creationId="{7AA6A240-634F-4DC0-B462-B6D84A860D79}"/>
          </ac:picMkLst>
        </pc:picChg>
        <pc:picChg chg="add mod">
          <ac:chgData name="泽邦 周" userId="d8e3280ddbf20f75" providerId="LiveId" clId="{3E9CF7EA-8F09-4C60-9C3A-48ABE3A130D7}" dt="2024-09-04T07:03:25.388" v="449" actId="1076"/>
          <ac:picMkLst>
            <pc:docMk/>
            <pc:sldMk cId="1667089634" sldId="269"/>
            <ac:picMk id="12" creationId="{6F285C06-F896-4B6F-A00B-291B14A08C7E}"/>
          </ac:picMkLst>
        </pc:picChg>
        <pc:picChg chg="add mod">
          <ac:chgData name="泽邦 周" userId="d8e3280ddbf20f75" providerId="LiveId" clId="{3E9CF7EA-8F09-4C60-9C3A-48ABE3A130D7}" dt="2024-09-04T07:07:08.091" v="462" actId="1076"/>
          <ac:picMkLst>
            <pc:docMk/>
            <pc:sldMk cId="1667089634" sldId="269"/>
            <ac:picMk id="14" creationId="{1413EBED-0DC3-40EB-ACCD-F674DCF8F88F}"/>
          </ac:picMkLst>
        </pc:picChg>
        <pc:picChg chg="add mod">
          <ac:chgData name="泽邦 周" userId="d8e3280ddbf20f75" providerId="LiveId" clId="{3E9CF7EA-8F09-4C60-9C3A-48ABE3A130D7}" dt="2024-09-04T07:07:09.435" v="463" actId="1076"/>
          <ac:picMkLst>
            <pc:docMk/>
            <pc:sldMk cId="1667089634" sldId="269"/>
            <ac:picMk id="16" creationId="{2A9A93A3-B584-45DB-9138-8D2BED0883BA}"/>
          </ac:picMkLst>
        </pc:picChg>
      </pc:sldChg>
    </pc:docChg>
  </pc:docChgLst>
  <pc:docChgLst>
    <pc:chgData name="泽邦 周" userId="d8e3280ddbf20f75" providerId="LiveId" clId="{FB3BF0E3-FA45-4A7B-84BB-2D7F02D1D5BB}"/>
    <pc:docChg chg="modSld">
      <pc:chgData name="泽邦 周" userId="d8e3280ddbf20f75" providerId="LiveId" clId="{FB3BF0E3-FA45-4A7B-84BB-2D7F02D1D5BB}" dt="2024-09-04T07:45:04.209" v="7" actId="1076"/>
      <pc:docMkLst>
        <pc:docMk/>
      </pc:docMkLst>
      <pc:sldChg chg="addSp modSp mod">
        <pc:chgData name="泽邦 周" userId="d8e3280ddbf20f75" providerId="LiveId" clId="{FB3BF0E3-FA45-4A7B-84BB-2D7F02D1D5BB}" dt="2024-09-04T07:45:04.209" v="7" actId="1076"/>
        <pc:sldMkLst>
          <pc:docMk/>
          <pc:sldMk cId="1736631918" sldId="262"/>
        </pc:sldMkLst>
        <pc:spChg chg="mod">
          <ac:chgData name="泽邦 周" userId="d8e3280ddbf20f75" providerId="LiveId" clId="{FB3BF0E3-FA45-4A7B-84BB-2D7F02D1D5BB}" dt="2024-09-04T07:44:48.081" v="1" actId="1076"/>
          <ac:spMkLst>
            <pc:docMk/>
            <pc:sldMk cId="1736631918" sldId="262"/>
            <ac:spMk id="4" creationId="{C2B0D47A-F661-4C96-A714-165CD212A84C}"/>
          </ac:spMkLst>
        </pc:spChg>
        <pc:spChg chg="mod">
          <ac:chgData name="泽邦 周" userId="d8e3280ddbf20f75" providerId="LiveId" clId="{FB3BF0E3-FA45-4A7B-84BB-2D7F02D1D5BB}" dt="2024-09-04T07:44:50.882" v="2" actId="1076"/>
          <ac:spMkLst>
            <pc:docMk/>
            <pc:sldMk cId="1736631918" sldId="262"/>
            <ac:spMk id="5" creationId="{02ABF987-204E-41DE-AE76-07C8F4099344}"/>
          </ac:spMkLst>
        </pc:spChg>
        <pc:spChg chg="mod">
          <ac:chgData name="泽邦 周" userId="d8e3280ddbf20f75" providerId="LiveId" clId="{FB3BF0E3-FA45-4A7B-84BB-2D7F02D1D5BB}" dt="2024-09-04T07:44:57.324" v="5" actId="1076"/>
          <ac:spMkLst>
            <pc:docMk/>
            <pc:sldMk cId="1736631918" sldId="262"/>
            <ac:spMk id="7" creationId="{E8448E80-84AE-4764-AFBF-5E559381BB37}"/>
          </ac:spMkLst>
        </pc:spChg>
        <pc:picChg chg="add mod">
          <ac:chgData name="泽邦 周" userId="d8e3280ddbf20f75" providerId="LiveId" clId="{FB3BF0E3-FA45-4A7B-84BB-2D7F02D1D5BB}" dt="2024-09-04T07:45:04.209" v="7" actId="1076"/>
          <ac:picMkLst>
            <pc:docMk/>
            <pc:sldMk cId="1736631918" sldId="262"/>
            <ac:picMk id="3" creationId="{0BBD5522-CA8B-43A3-B432-3B439A710CAD}"/>
          </ac:picMkLst>
        </pc:picChg>
      </pc:sldChg>
    </pc:docChg>
  </pc:docChgLst>
  <pc:docChgLst>
    <pc:chgData name="泽邦 周" userId="d8e3280ddbf20f75" providerId="LiveId" clId="{1376032B-839E-43B9-8EEF-87B0DD6DCEE8}"/>
    <pc:docChg chg="undo custSel addSld modSld sldOrd">
      <pc:chgData name="泽邦 周" userId="d8e3280ddbf20f75" providerId="LiveId" clId="{1376032B-839E-43B9-8EEF-87B0DD6DCEE8}" dt="2024-05-08T02:26:07.257" v="1384" actId="20577"/>
      <pc:docMkLst>
        <pc:docMk/>
      </pc:docMkLst>
      <pc:sldChg chg="modSp mod">
        <pc:chgData name="泽邦 周" userId="d8e3280ddbf20f75" providerId="LiveId" clId="{1376032B-839E-43B9-8EEF-87B0DD6DCEE8}" dt="2024-04-23T06:31:09.806" v="77" actId="20577"/>
        <pc:sldMkLst>
          <pc:docMk/>
          <pc:sldMk cId="3450043490" sldId="256"/>
        </pc:sldMkLst>
        <pc:spChg chg="mod">
          <ac:chgData name="泽邦 周" userId="d8e3280ddbf20f75" providerId="LiveId" clId="{1376032B-839E-43B9-8EEF-87B0DD6DCEE8}" dt="2024-04-23T06:31:09.806" v="77" actId="20577"/>
          <ac:spMkLst>
            <pc:docMk/>
            <pc:sldMk cId="3450043490" sldId="256"/>
            <ac:spMk id="2" creationId="{239E4FB7-80B7-4288-9177-04C8D7530BBB}"/>
          </ac:spMkLst>
        </pc:spChg>
        <pc:spChg chg="mod">
          <ac:chgData name="泽邦 周" userId="d8e3280ddbf20f75" providerId="LiveId" clId="{1376032B-839E-43B9-8EEF-87B0DD6DCEE8}" dt="2024-04-23T06:31:05.486" v="73" actId="403"/>
          <ac:spMkLst>
            <pc:docMk/>
            <pc:sldMk cId="3450043490" sldId="256"/>
            <ac:spMk id="3" creationId="{20A2A8F9-BD1A-4B09-BBB0-0D6EC55CC830}"/>
          </ac:spMkLst>
        </pc:spChg>
      </pc:sldChg>
      <pc:sldChg chg="modSp new mod">
        <pc:chgData name="泽邦 周" userId="d8e3280ddbf20f75" providerId="LiveId" clId="{1376032B-839E-43B9-8EEF-87B0DD6DCEE8}" dt="2024-05-07T10:55:36.803" v="1336" actId="20577"/>
        <pc:sldMkLst>
          <pc:docMk/>
          <pc:sldMk cId="2769150296" sldId="257"/>
        </pc:sldMkLst>
        <pc:spChg chg="mod">
          <ac:chgData name="泽邦 周" userId="d8e3280ddbf20f75" providerId="LiveId" clId="{1376032B-839E-43B9-8EEF-87B0DD6DCEE8}" dt="2024-05-07T10:54:37.844" v="1325" actId="20577"/>
          <ac:spMkLst>
            <pc:docMk/>
            <pc:sldMk cId="2769150296" sldId="257"/>
            <ac:spMk id="2" creationId="{55610DCA-A616-4D89-A45F-230DCA6998D6}"/>
          </ac:spMkLst>
        </pc:spChg>
        <pc:spChg chg="mod">
          <ac:chgData name="泽邦 周" userId="d8e3280ddbf20f75" providerId="LiveId" clId="{1376032B-839E-43B9-8EEF-87B0DD6DCEE8}" dt="2024-05-07T10:55:36.803" v="1336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addSp delSp modSp new mod">
        <pc:chgData name="泽邦 周" userId="d8e3280ddbf20f75" providerId="LiveId" clId="{1376032B-839E-43B9-8EEF-87B0DD6DCEE8}" dt="2024-04-26T08:45:31.909" v="364" actId="1076"/>
        <pc:sldMkLst>
          <pc:docMk/>
          <pc:sldMk cId="4102335239" sldId="258"/>
        </pc:sldMkLst>
        <pc:spChg chg="del">
          <ac:chgData name="泽邦 周" userId="d8e3280ddbf20f75" providerId="LiveId" clId="{1376032B-839E-43B9-8EEF-87B0DD6DCEE8}" dt="2024-04-26T08:37:25.138" v="272" actId="478"/>
          <ac:spMkLst>
            <pc:docMk/>
            <pc:sldMk cId="4102335239" sldId="258"/>
            <ac:spMk id="2" creationId="{56C48A83-ABAE-45F9-A816-F00E594AFD51}"/>
          </ac:spMkLst>
        </pc:spChg>
        <pc:spChg chg="del mod">
          <ac:chgData name="泽邦 周" userId="d8e3280ddbf20f75" providerId="LiveId" clId="{1376032B-839E-43B9-8EEF-87B0DD6DCEE8}" dt="2024-04-26T08:39:04.063" v="276" actId="22"/>
          <ac:spMkLst>
            <pc:docMk/>
            <pc:sldMk cId="4102335239" sldId="258"/>
            <ac:spMk id="3" creationId="{DEB2526E-FE81-473D-A8A9-8C8D96CD91D0}"/>
          </ac:spMkLst>
        </pc:spChg>
        <pc:spChg chg="add del mod">
          <ac:chgData name="泽邦 周" userId="d8e3280ddbf20f75" providerId="LiveId" clId="{1376032B-839E-43B9-8EEF-87B0DD6DCEE8}" dt="2024-04-26T08:39:18.772" v="282"/>
          <ac:spMkLst>
            <pc:docMk/>
            <pc:sldMk cId="4102335239" sldId="258"/>
            <ac:spMk id="4" creationId="{5FC50409-4311-45F8-A4C1-119B2964ED4A}"/>
          </ac:spMkLst>
        </pc:spChg>
        <pc:spChg chg="add del mod">
          <ac:chgData name="泽邦 周" userId="d8e3280ddbf20f75" providerId="LiveId" clId="{1376032B-839E-43B9-8EEF-87B0DD6DCEE8}" dt="2024-04-26T08:39:28.589" v="284" actId="478"/>
          <ac:spMkLst>
            <pc:docMk/>
            <pc:sldMk cId="4102335239" sldId="258"/>
            <ac:spMk id="9" creationId="{113E8FBA-250C-498A-BD37-D0D632B7083D}"/>
          </ac:spMkLst>
        </pc:spChg>
        <pc:spChg chg="add del mod">
          <ac:chgData name="泽邦 周" userId="d8e3280ddbf20f75" providerId="LiveId" clId="{1376032B-839E-43B9-8EEF-87B0DD6DCEE8}" dt="2024-04-26T08:41:23.273" v="296" actId="478"/>
          <ac:spMkLst>
            <pc:docMk/>
            <pc:sldMk cId="4102335239" sldId="258"/>
            <ac:spMk id="11" creationId="{324F03E2-93FB-4EAD-80A3-B08C91AF7704}"/>
          </ac:spMkLst>
        </pc:spChg>
        <pc:spChg chg="add mod">
          <ac:chgData name="泽邦 周" userId="d8e3280ddbf20f75" providerId="LiveId" clId="{1376032B-839E-43B9-8EEF-87B0DD6DCEE8}" dt="2024-04-26T08:42:53.812" v="341" actId="113"/>
          <ac:spMkLst>
            <pc:docMk/>
            <pc:sldMk cId="4102335239" sldId="258"/>
            <ac:spMk id="18" creationId="{04547ACF-F3E5-456A-9AD7-B23F3AB73C30}"/>
          </ac:spMkLst>
        </pc:spChg>
        <pc:picChg chg="add del mod ord">
          <ac:chgData name="泽邦 周" userId="d8e3280ddbf20f75" providerId="LiveId" clId="{1376032B-839E-43B9-8EEF-87B0DD6DCEE8}" dt="2024-04-26T08:41:17.835" v="292" actId="478"/>
          <ac:picMkLst>
            <pc:docMk/>
            <pc:sldMk cId="4102335239" sldId="258"/>
            <ac:picMk id="6" creationId="{D6E2DE61-BF51-4772-A7F0-6BBC3C4011EF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8" creationId="{D2DEC43C-729B-4DBA-BA38-9DB8526A0043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3" creationId="{B338F75C-1DDA-4C4E-8137-1291C7F8B7BE}"/>
          </ac:picMkLst>
        </pc:picChg>
        <pc:picChg chg="add del mod">
          <ac:chgData name="泽邦 周" userId="d8e3280ddbf20f75" providerId="LiveId" clId="{1376032B-839E-43B9-8EEF-87B0DD6DCEE8}" dt="2024-04-26T08:45:25.563" v="362" actId="478"/>
          <ac:picMkLst>
            <pc:docMk/>
            <pc:sldMk cId="4102335239" sldId="258"/>
            <ac:picMk id="15" creationId="{0DBDEB89-7085-4E75-B2E1-D0E1813A0944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7" creationId="{EF7A6E3F-DEB5-45D0-9641-1D7AF31A0F37}"/>
          </ac:picMkLst>
        </pc:picChg>
        <pc:picChg chg="add mod">
          <ac:chgData name="泽邦 周" userId="d8e3280ddbf20f75" providerId="LiveId" clId="{1376032B-839E-43B9-8EEF-87B0DD6DCEE8}" dt="2024-04-26T08:45:31.909" v="364" actId="1076"/>
          <ac:picMkLst>
            <pc:docMk/>
            <pc:sldMk cId="4102335239" sldId="258"/>
            <ac:picMk id="20" creationId="{9AD9EDCA-0921-403C-91A2-C6ACE327BC73}"/>
          </ac:picMkLst>
        </pc:picChg>
      </pc:sldChg>
      <pc:sldChg chg="addSp delSp modSp new mod">
        <pc:chgData name="泽邦 周" userId="d8e3280ddbf20f75" providerId="LiveId" clId="{1376032B-839E-43B9-8EEF-87B0DD6DCEE8}" dt="2024-04-26T08:47:38.496" v="397"/>
        <pc:sldMkLst>
          <pc:docMk/>
          <pc:sldMk cId="1465918852" sldId="259"/>
        </pc:sldMkLst>
        <pc:spChg chg="mod">
          <ac:chgData name="泽邦 周" userId="d8e3280ddbf20f75" providerId="LiveId" clId="{1376032B-839E-43B9-8EEF-87B0DD6DCEE8}" dt="2024-04-26T08:47:37.721" v="395" actId="113"/>
          <ac:spMkLst>
            <pc:docMk/>
            <pc:sldMk cId="1465918852" sldId="259"/>
            <ac:spMk id="2" creationId="{138D4BE3-7614-4B95-BF88-C344F23EEF76}"/>
          </ac:spMkLst>
        </pc:spChg>
        <pc:spChg chg="del">
          <ac:chgData name="泽邦 周" userId="d8e3280ddbf20f75" providerId="LiveId" clId="{1376032B-839E-43B9-8EEF-87B0DD6DCEE8}" dt="2024-04-26T08:46:12.492" v="365" actId="22"/>
          <ac:spMkLst>
            <pc:docMk/>
            <pc:sldMk cId="1465918852" sldId="259"/>
            <ac:spMk id="3" creationId="{C03C9BDC-BAB7-47EA-8370-1B486E16B5E8}"/>
          </ac:spMkLst>
        </pc:spChg>
        <pc:spChg chg="add del mod">
          <ac:chgData name="泽邦 周" userId="d8e3280ddbf20f75" providerId="LiveId" clId="{1376032B-839E-43B9-8EEF-87B0DD6DCEE8}" dt="2024-04-26T08:47:38.496" v="397"/>
          <ac:spMkLst>
            <pc:docMk/>
            <pc:sldMk cId="1465918852" sldId="259"/>
            <ac:spMk id="8" creationId="{6A9F3EC4-DB34-48D9-B0C2-FD16E38CDC9F}"/>
          </ac:spMkLst>
        </pc:spChg>
        <pc:spChg chg="add del">
          <ac:chgData name="泽邦 周" userId="d8e3280ddbf20f75" providerId="LiveId" clId="{1376032B-839E-43B9-8EEF-87B0DD6DCEE8}" dt="2024-04-26T08:47:11.313" v="376" actId="22"/>
          <ac:spMkLst>
            <pc:docMk/>
            <pc:sldMk cId="1465918852" sldId="259"/>
            <ac:spMk id="10" creationId="{F67385E1-1006-4C97-A9EE-ED01B671DF75}"/>
          </ac:spMkLst>
        </pc:spChg>
        <pc:picChg chg="add mod ord">
          <ac:chgData name="泽邦 周" userId="d8e3280ddbf20f75" providerId="LiveId" clId="{1376032B-839E-43B9-8EEF-87B0DD6DCEE8}" dt="2024-04-26T08:46:15.058" v="366" actId="1076"/>
          <ac:picMkLst>
            <pc:docMk/>
            <pc:sldMk cId="1465918852" sldId="259"/>
            <ac:picMk id="5" creationId="{BF6DF0C2-4A01-40F5-ACD6-26AF188BB7FD}"/>
          </ac:picMkLst>
        </pc:picChg>
        <pc:picChg chg="add mod">
          <ac:chgData name="泽邦 周" userId="d8e3280ddbf20f75" providerId="LiveId" clId="{1376032B-839E-43B9-8EEF-87B0DD6DCEE8}" dt="2024-04-26T08:46:48.313" v="371" actId="1076"/>
          <ac:picMkLst>
            <pc:docMk/>
            <pc:sldMk cId="1465918852" sldId="259"/>
            <ac:picMk id="7" creationId="{5BB627D7-B6BF-477D-9C72-0C6311B04471}"/>
          </ac:picMkLst>
        </pc:picChg>
      </pc:sldChg>
      <pc:sldChg chg="addSp delSp modSp new mod">
        <pc:chgData name="泽邦 周" userId="d8e3280ddbf20f75" providerId="LiveId" clId="{1376032B-839E-43B9-8EEF-87B0DD6DCEE8}" dt="2024-05-08T02:26:07.257" v="1384" actId="20577"/>
        <pc:sldMkLst>
          <pc:docMk/>
          <pc:sldMk cId="3788620157" sldId="260"/>
        </pc:sldMkLst>
        <pc:spChg chg="mod">
          <ac:chgData name="泽邦 周" userId="d8e3280ddbf20f75" providerId="LiveId" clId="{1376032B-839E-43B9-8EEF-87B0DD6DCEE8}" dt="2024-05-08T02:26:07.257" v="1384" actId="20577"/>
          <ac:spMkLst>
            <pc:docMk/>
            <pc:sldMk cId="3788620157" sldId="260"/>
            <ac:spMk id="2" creationId="{D477CA12-B5EC-4AC1-9BA1-F3AF577C707A}"/>
          </ac:spMkLst>
        </pc:spChg>
        <pc:spChg chg="del">
          <ac:chgData name="泽邦 周" userId="d8e3280ddbf20f75" providerId="LiveId" clId="{1376032B-839E-43B9-8EEF-87B0DD6DCEE8}" dt="2024-04-26T08:51:12.135" v="423" actId="22"/>
          <ac:spMkLst>
            <pc:docMk/>
            <pc:sldMk cId="3788620157" sldId="260"/>
            <ac:spMk id="3" creationId="{BA403194-0A3E-4DD6-BE1F-87C3653671CB}"/>
          </ac:spMkLst>
        </pc:spChg>
        <pc:spChg chg="add del mod">
          <ac:chgData name="泽邦 周" userId="d8e3280ddbf20f75" providerId="LiveId" clId="{1376032B-839E-43B9-8EEF-87B0DD6DCEE8}" dt="2024-05-08T02:24:47.163" v="1344"/>
          <ac:spMkLst>
            <pc:docMk/>
            <pc:sldMk cId="3788620157" sldId="260"/>
            <ac:spMk id="7" creationId="{C44B26E4-A9C9-4966-B83B-E5F8217A04F4}"/>
          </ac:spMkLst>
        </pc:spChg>
        <pc:picChg chg="add mod ord">
          <ac:chgData name="泽邦 周" userId="d8e3280ddbf20f75" providerId="LiveId" clId="{1376032B-839E-43B9-8EEF-87B0DD6DCEE8}" dt="2024-04-26T08:51:35.291" v="424" actId="1076"/>
          <ac:picMkLst>
            <pc:docMk/>
            <pc:sldMk cId="3788620157" sldId="260"/>
            <ac:picMk id="5" creationId="{0E46046B-B093-4F5F-8E76-C38E23A7D36B}"/>
          </ac:picMkLst>
        </pc:picChg>
        <pc:picChg chg="add mod">
          <ac:chgData name="泽邦 周" userId="d8e3280ddbf20f75" providerId="LiveId" clId="{1376032B-839E-43B9-8EEF-87B0DD6DCEE8}" dt="2024-05-08T02:21:31.975" v="1339" actId="1076"/>
          <ac:picMkLst>
            <pc:docMk/>
            <pc:sldMk cId="3788620157" sldId="260"/>
            <ac:picMk id="6" creationId="{A7945558-CA33-4FC5-B08E-E25C59DA771E}"/>
          </ac:picMkLst>
        </pc:picChg>
      </pc:sldChg>
      <pc:sldChg chg="addSp delSp modSp new mod ord">
        <pc:chgData name="泽邦 周" userId="d8e3280ddbf20f75" providerId="LiveId" clId="{1376032B-839E-43B9-8EEF-87B0DD6DCEE8}" dt="2024-05-07T10:35:55.155" v="1189" actId="20577"/>
        <pc:sldMkLst>
          <pc:docMk/>
          <pc:sldMk cId="4029609296" sldId="261"/>
        </pc:sldMkLst>
        <pc:spChg chg="mod">
          <ac:chgData name="泽邦 周" userId="d8e3280ddbf20f75" providerId="LiveId" clId="{1376032B-839E-43B9-8EEF-87B0DD6DCEE8}" dt="2024-05-07T10:22:37.598" v="841" actId="20577"/>
          <ac:spMkLst>
            <pc:docMk/>
            <pc:sldMk cId="4029609296" sldId="261"/>
            <ac:spMk id="2" creationId="{ED2BC231-8592-445D-ABD2-F7ECA6B87569}"/>
          </ac:spMkLst>
        </pc:spChg>
        <pc:spChg chg="mod">
          <ac:chgData name="泽邦 周" userId="d8e3280ddbf20f75" providerId="LiveId" clId="{1376032B-839E-43B9-8EEF-87B0DD6DCEE8}" dt="2024-05-07T10:35:55.155" v="1189" actId="20577"/>
          <ac:spMkLst>
            <pc:docMk/>
            <pc:sldMk cId="4029609296" sldId="261"/>
            <ac:spMk id="3" creationId="{47305FF3-71D9-4EF9-B485-D23AFB6F2B58}"/>
          </ac:spMkLst>
        </pc:spChg>
        <pc:spChg chg="add del mod">
          <ac:chgData name="泽邦 周" userId="d8e3280ddbf20f75" providerId="LiveId" clId="{1376032B-839E-43B9-8EEF-87B0DD6DCEE8}" dt="2024-05-07T10:31:06.172" v="1117" actId="22"/>
          <ac:spMkLst>
            <pc:docMk/>
            <pc:sldMk cId="4029609296" sldId="261"/>
            <ac:spMk id="5" creationId="{E54F401B-51AD-415B-98B3-101B513BE1AC}"/>
          </ac:spMkLst>
        </pc:spChg>
        <pc:spChg chg="add del mod">
          <ac:chgData name="泽邦 周" userId="d8e3280ddbf20f75" providerId="LiveId" clId="{1376032B-839E-43B9-8EEF-87B0DD6DCEE8}" dt="2024-05-07T10:31:14.847" v="1122" actId="22"/>
          <ac:spMkLst>
            <pc:docMk/>
            <pc:sldMk cId="4029609296" sldId="261"/>
            <ac:spMk id="7" creationId="{5F1AE66F-C9AA-4719-9150-3A0DE869F313}"/>
          </ac:spMkLst>
        </pc:spChg>
        <pc:spChg chg="add del mod">
          <ac:chgData name="泽邦 周" userId="d8e3280ddbf20f75" providerId="LiveId" clId="{1376032B-839E-43B9-8EEF-87B0DD6DCEE8}" dt="2024-05-07T10:31:18.342" v="1124"/>
          <ac:spMkLst>
            <pc:docMk/>
            <pc:sldMk cId="4029609296" sldId="261"/>
            <ac:spMk id="8" creationId="{999E0614-E42E-4FEA-A911-62A796B6E795}"/>
          </ac:spMkLst>
        </pc:spChg>
        <pc:spChg chg="add mod">
          <ac:chgData name="泽邦 周" userId="d8e3280ddbf20f75" providerId="LiveId" clId="{1376032B-839E-43B9-8EEF-87B0DD6DCEE8}" dt="2024-05-07T10:35:30.015" v="1188" actId="20577"/>
          <ac:spMkLst>
            <pc:docMk/>
            <pc:sldMk cId="4029609296" sldId="261"/>
            <ac:spMk id="9" creationId="{9BDF9320-EA01-41DB-A9D2-9D9B7F8B02C5}"/>
          </ac:spMkLst>
        </pc:spChg>
      </pc:sldChg>
      <pc:sldChg chg="addSp modSp new mod">
        <pc:chgData name="泽邦 周" userId="d8e3280ddbf20f75" providerId="LiveId" clId="{1376032B-839E-43B9-8EEF-87B0DD6DCEE8}" dt="2024-05-08T02:23:28.632" v="1340" actId="1076"/>
        <pc:sldMkLst>
          <pc:docMk/>
          <pc:sldMk cId="1736631918" sldId="262"/>
        </pc:sldMkLst>
        <pc:spChg chg="mod">
          <ac:chgData name="泽邦 周" userId="d8e3280ddbf20f75" providerId="LiveId" clId="{1376032B-839E-43B9-8EEF-87B0DD6DCEE8}" dt="2024-05-05T08:28:44.114" v="514" actId="20577"/>
          <ac:spMkLst>
            <pc:docMk/>
            <pc:sldMk cId="1736631918" sldId="262"/>
            <ac:spMk id="2" creationId="{40E9D151-218E-4C3F-B210-628C2822FDF0}"/>
          </ac:spMkLst>
        </pc:spChg>
        <pc:spChg chg="mod">
          <ac:chgData name="泽邦 周" userId="d8e3280ddbf20f75" providerId="LiveId" clId="{1376032B-839E-43B9-8EEF-87B0DD6DCEE8}" dt="2024-05-08T02:23:28.632" v="1340" actId="1076"/>
          <ac:spMkLst>
            <pc:docMk/>
            <pc:sldMk cId="1736631918" sldId="262"/>
            <ac:spMk id="3" creationId="{FE2E1E1F-CF56-4294-ABBB-60D99DC36D14}"/>
          </ac:spMkLst>
        </pc:spChg>
        <pc:spChg chg="add mod">
          <ac:chgData name="泽邦 周" userId="d8e3280ddbf20f75" providerId="LiveId" clId="{1376032B-839E-43B9-8EEF-87B0DD6DCEE8}" dt="2024-05-06T12:03:14.703" v="794" actId="1076"/>
          <ac:spMkLst>
            <pc:docMk/>
            <pc:sldMk cId="1736631918" sldId="262"/>
            <ac:spMk id="4" creationId="{C2B0D47A-F661-4C96-A714-165CD212A84C}"/>
          </ac:spMkLst>
        </pc:spChg>
        <pc:spChg chg="add mod">
          <ac:chgData name="泽邦 周" userId="d8e3280ddbf20f75" providerId="LiveId" clId="{1376032B-839E-43B9-8EEF-87B0DD6DCEE8}" dt="2024-05-06T12:03:18.038" v="795" actId="1076"/>
          <ac:spMkLst>
            <pc:docMk/>
            <pc:sldMk cId="1736631918" sldId="262"/>
            <ac:spMk id="5" creationId="{02ABF987-204E-41DE-AE76-07C8F4099344}"/>
          </ac:spMkLst>
        </pc:spChg>
        <pc:spChg chg="add mod">
          <ac:chgData name="泽邦 周" userId="d8e3280ddbf20f75" providerId="LiveId" clId="{1376032B-839E-43B9-8EEF-87B0DD6DCEE8}" dt="2024-05-06T12:03:09.414" v="793" actId="1076"/>
          <ac:spMkLst>
            <pc:docMk/>
            <pc:sldMk cId="1736631918" sldId="262"/>
            <ac:spMk id="7" creationId="{E8448E80-84AE-4764-AFBF-5E559381BB37}"/>
          </ac:spMkLst>
        </pc:spChg>
      </pc:sldChg>
      <pc:sldChg chg="modSp new mod">
        <pc:chgData name="泽邦 周" userId="d8e3280ddbf20f75" providerId="LiveId" clId="{1376032B-839E-43B9-8EEF-87B0DD6DCEE8}" dt="2024-05-07T10:42:23.071" v="1306" actId="20577"/>
        <pc:sldMkLst>
          <pc:docMk/>
          <pc:sldMk cId="2805427538" sldId="263"/>
        </pc:sldMkLst>
        <pc:spChg chg="mod">
          <ac:chgData name="泽邦 周" userId="d8e3280ddbf20f75" providerId="LiveId" clId="{1376032B-839E-43B9-8EEF-87B0DD6DCEE8}" dt="2024-05-05T08:38:53.879" v="783" actId="2711"/>
          <ac:spMkLst>
            <pc:docMk/>
            <pc:sldMk cId="2805427538" sldId="263"/>
            <ac:spMk id="2" creationId="{246EA942-FC2C-4EDB-9F8F-B706DC769D33}"/>
          </ac:spMkLst>
        </pc:spChg>
        <pc:spChg chg="mod">
          <ac:chgData name="泽邦 周" userId="d8e3280ddbf20f75" providerId="LiveId" clId="{1376032B-839E-43B9-8EEF-87B0DD6DCEE8}" dt="2024-05-07T10:42:23.071" v="1306" actId="20577"/>
          <ac:spMkLst>
            <pc:docMk/>
            <pc:sldMk cId="2805427538" sldId="263"/>
            <ac:spMk id="3" creationId="{95208A83-F5B9-4733-8E99-E2BD326E43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355D-FCDE-433D-A76C-99C2171AFA0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2D490-DF4E-442D-99A5-BB90A28E6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Riener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Heinz, et al. "Scalable generic logic synthesis: One approach to rule them all."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2D490-DF4E-442D-99A5-BB90A28E6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8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509C-25DA-43E6-AFCC-66270A55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7F175-AA63-4A4F-8F36-F868CDBA9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619EE-3DB7-4624-A3BD-B54D2A05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695FD-C4C5-4688-B083-3A26BAF7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3F6AD-083B-4CBC-923E-902DCED1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8820D-7E97-43C1-A76A-671BE44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3B938-4D4A-4AF5-A38F-40A6DBB4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F0383-8864-4085-BA8D-09FC946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0C18B-7A68-4BB8-8C03-C33BC0BD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6AF28-6242-42A9-82CB-575894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1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6A5A7-8303-432B-BE3F-DC70FD356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77528-B472-4951-965E-DAF59A9F7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193A9-DE93-4D7B-817A-C11722AD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A65E-E92A-4E82-8FEF-11D0E360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B1D0-827F-4781-938B-FF884BF7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A974-FBB1-4A61-B6FC-4AEF6A70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D92A4-1F21-4F5D-B560-D22691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768DA-F46F-4836-9658-CE66749A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1C37C-DA83-4BF0-84C7-4AC9A10F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C873-7417-4EEB-843A-F2F63805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7931E-AA1E-421C-9632-5B64DEAD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3644-C71C-4F6F-9145-0046565C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11016-B2DA-429C-A4D3-32CEA6A2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DC29-FE20-4383-B6DB-14348E2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E23BF-5E54-43E3-80F1-BF52A876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1BCA8-389F-4EF9-BFD3-0808B9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A365-13A0-49F7-835F-997377E9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E31C3-69EE-4490-B47E-1A04DCF0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6038-0774-44D7-A2E0-3FA7E87B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6C084-A45A-4ECF-92B3-39BD7BEA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82A84-C0B2-4B53-9C91-1489E98A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7D400-7A17-4D88-A8A1-F0CA8878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2BA81-5CF3-40DD-831C-48FFAA00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B1329-5E25-4B42-993D-6AEBCEDA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91E1D-1137-4D0D-BD5B-0F83E29B6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CE8AC-0F22-4206-856F-ADC6EDBFA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78BB0-AF24-47B7-A2E7-843BFCAA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82479-D604-4006-AE61-B7AE3E49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730E9-6335-4E93-B074-56D4AF57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9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6DD5-2399-4AD7-A71F-B9201F3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1C400-13A6-47D9-A699-A9D30CED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AB5250-71DA-4B77-9FAA-607191F2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DB37F-B385-45F8-AD88-6D87148D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46065-AD15-43E5-8622-B7A0D221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873A5A-EFBE-4212-BAA6-8734C3B5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667F3-C67B-496B-8A42-D202EC96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BD0F6-E1A8-4009-81ED-46D01331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C488-2E4B-40A7-A4C5-C16AFC9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ECDFC-3D20-4C97-BA82-22369D55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E1777-0A5B-4D11-BE58-BD47BBC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A8EBE-9044-4C0E-9BEF-814B4069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0EC9B-52F7-4AFB-800A-63B0E46F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5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0078-EA8F-40A3-8CE0-7505EA09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6E29B-9736-4471-BB87-12C3C571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21915C-AB8D-4633-BD90-95FAFB5A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708AD-57EB-41AE-8217-B1605AA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70A3E-B0BC-498B-9E80-A04C9DC4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B03A9-D7AF-42DA-9E85-15BA56A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8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816832-9F16-4245-9619-97AAD3CD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8D769-A6D9-4C48-BD7D-C8CDF73F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AE471-315E-49C2-96CF-C242AD9DE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906C-5365-49E9-A671-E1892F773DC8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816E0-0648-4F92-90AD-A538A8369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C720-C0AC-432D-8856-ECA5D862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ckturtle.readthedocs.io/en/lates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4FB7-80B7-4288-9177-04C8D753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63" y="28432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7300" dirty="0">
                <a:latin typeface="Bahnschrift SemiBold" panose="020B0502040204020203" pitchFamily="34" charset="0"/>
              </a:rPr>
              <a:t>Logic Synthesis toolbox</a:t>
            </a:r>
            <a:br>
              <a:rPr lang="en-US" altLang="zh-CN" sz="7200" dirty="0">
                <a:latin typeface="Bahnschrift SemiBold" panose="020B0502040204020203" pitchFamily="34" charset="0"/>
              </a:rPr>
            </a:br>
            <a:br>
              <a:rPr lang="en-US" altLang="zh-CN" sz="7200" dirty="0">
                <a:latin typeface="Bahnschrift SemiBold" panose="020B0502040204020203" pitchFamily="34" charset="0"/>
              </a:rPr>
            </a:br>
            <a:endParaRPr lang="zh-CN" altLang="en-US" sz="7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D5124-7D40-46A9-96DC-DD3FAC5F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algorithm in Mockturtle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0502E7-AD65-4A81-9927-3E0AAA987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870" y="1690688"/>
            <a:ext cx="4721847" cy="4351337"/>
          </a:xfrm>
        </p:spPr>
      </p:pic>
    </p:spTree>
    <p:extLst>
      <p:ext uri="{BB962C8B-B14F-4D97-AF65-F5344CB8AC3E}">
        <p14:creationId xmlns:p14="http://schemas.microsoft.com/office/powerpoint/2010/main" val="58000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A942-FC2C-4EDB-9F8F-B706DC76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012"/>
            <a:ext cx="10515600" cy="658784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Arial Black" panose="020B0A04020102020204" pitchFamily="34" charset="0"/>
              </a:rPr>
              <a:t>Reference</a:t>
            </a:r>
            <a:endParaRPr lang="zh-CN" alt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A83-F5B9-4733-8E99-E2BD326E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0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Soeken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Mathias, et al. "The EPFL logic synthesis libraries." 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arXiv:1805.05121 (2018).</a:t>
            </a:r>
          </a:p>
          <a:p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Riener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Heinz, et al. "Scalable generic logic synthesis: One approach to rule them all."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56th Annual Design Automation Conference 2019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2019.</a:t>
            </a:r>
          </a:p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Mockturtle doc</a:t>
            </a:r>
            <a:endParaRPr lang="en-US" altLang="zh-C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4FB7-80B7-4288-9177-04C8D753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568" y="1307165"/>
            <a:ext cx="9144000" cy="3736610"/>
          </a:xfrm>
        </p:spPr>
        <p:txBody>
          <a:bodyPr>
            <a:normAutofit fontScale="90000"/>
          </a:bodyPr>
          <a:lstStyle/>
          <a:p>
            <a:r>
              <a:rPr lang="en-US" altLang="zh-CN" sz="7200" b="1" dirty="0">
                <a:latin typeface="Bahnschrift SemiBold" panose="020B0502040204020203" pitchFamily="34" charset="0"/>
              </a:rPr>
              <a:t>Lecutre-3</a:t>
            </a:r>
            <a:r>
              <a:rPr lang="en-US" altLang="zh-CN" sz="7200" dirty="0">
                <a:latin typeface="Bahnschrift SemiBold" panose="020B0502040204020203" pitchFamily="34" charset="0"/>
              </a:rPr>
              <a:t> </a:t>
            </a:r>
            <a:br>
              <a:rPr lang="en-US" altLang="zh-CN" sz="7200" dirty="0">
                <a:latin typeface="Bahnschrift SemiBold" panose="020B0502040204020203" pitchFamily="34" charset="0"/>
              </a:rPr>
            </a:br>
            <a:br>
              <a:rPr lang="en-US" altLang="zh-CN" sz="7200" dirty="0">
                <a:latin typeface="Bahnschrift SemiBold" panose="020B0502040204020203" pitchFamily="34" charset="0"/>
              </a:rPr>
            </a:br>
            <a:r>
              <a:rPr lang="en-US" altLang="zh-CN" sz="6700" dirty="0">
                <a:latin typeface="Bahnschrift SemiBold" panose="020B0502040204020203" pitchFamily="34" charset="0"/>
              </a:rPr>
              <a:t>Logic network representation</a:t>
            </a:r>
            <a:endParaRPr lang="zh-CN" altLang="en-US" sz="7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0DCA-A616-4D89-A45F-230DCA6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3984F-21CC-4581-A9D4-6035226E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2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Homogeneous network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CN" dirty="0"/>
              <a:t>And-Inverter Graph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CN" dirty="0"/>
              <a:t>Majority-Inverter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Heterogeneous network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CN" dirty="0" err="1"/>
              <a:t>Klut</a:t>
            </a:r>
            <a:r>
              <a:rPr lang="en-US" altLang="zh-CN" dirty="0"/>
              <a:t> Graph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CN" dirty="0"/>
              <a:t>Block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Network utility functions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15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D23E-17A6-4815-B4B5-6C8201E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AIG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E2AC2-312B-492D-B88A-615E30B1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Node</a:t>
            </a:r>
          </a:p>
          <a:p>
            <a:r>
              <a:rPr lang="en-US" altLang="zh-CN" b="1" dirty="0"/>
              <a:t>Index</a:t>
            </a:r>
          </a:p>
          <a:p>
            <a:r>
              <a:rPr lang="en-US" altLang="zh-CN" dirty="0"/>
              <a:t>Gate</a:t>
            </a:r>
          </a:p>
          <a:p>
            <a:r>
              <a:rPr lang="en-US" altLang="zh-CN" b="1" dirty="0"/>
              <a:t>Signal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5E765C-E871-4CBF-BBF6-16033E7F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643691"/>
            <a:ext cx="4340604" cy="4767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E22544-FC92-434A-930A-A9D682C7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353" y="3530599"/>
            <a:ext cx="759036" cy="18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8DAC45-84BE-4484-94EF-2C7C0E83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31" y="626533"/>
            <a:ext cx="3810612" cy="5194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3822DD-629A-4DF8-B408-A3A541E3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2" y="626533"/>
            <a:ext cx="5372850" cy="3057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F7EFFD-C5B9-447C-A8D0-6EA33DB1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2" y="5806039"/>
            <a:ext cx="3524742" cy="4191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05B0B74-B624-48F0-995A-DBA1B0FA3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43" y="3839283"/>
            <a:ext cx="5372850" cy="18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8FCE916-5439-4BDB-B4A1-56B3BB60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AIG Network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396D98-909B-4A27-BF67-3C13C78D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3" y="1690688"/>
            <a:ext cx="10515600" cy="4351338"/>
          </a:xfrm>
        </p:spPr>
        <p:txBody>
          <a:bodyPr/>
          <a:lstStyle/>
          <a:p>
            <a:r>
              <a:rPr lang="en-US" altLang="zh-CN" b="1" dirty="0"/>
              <a:t>Node</a:t>
            </a:r>
          </a:p>
          <a:p>
            <a:r>
              <a:rPr lang="en-US" altLang="zh-CN" b="1" dirty="0"/>
              <a:t>Index</a:t>
            </a:r>
          </a:p>
          <a:p>
            <a:r>
              <a:rPr lang="en-US" altLang="zh-CN" b="1" dirty="0"/>
              <a:t>Gate</a:t>
            </a:r>
          </a:p>
          <a:p>
            <a:r>
              <a:rPr lang="en-US" altLang="zh-CN" dirty="0"/>
              <a:t>Signal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ECFE52-23F1-4DDA-8647-0C83CBD1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47" y="1690688"/>
            <a:ext cx="6281598" cy="33496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7B25AD-8F1D-4125-8B5E-9A4B2EE1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349" y="1431638"/>
            <a:ext cx="3754385" cy="36086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DC8412-DC41-4F58-910D-DD3CAE630B5D}"/>
              </a:ext>
            </a:extLst>
          </p:cNvPr>
          <p:cNvSpPr txBox="1"/>
          <p:nvPr/>
        </p:nvSpPr>
        <p:spPr>
          <a:xfrm>
            <a:off x="457200" y="5647266"/>
            <a:ext cx="10092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More network related API: https://mockturtle.readthedocs.io/en/latest/implementations.html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128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A2870-6E49-480C-949E-7216522B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klut_network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80B9E6-C218-4681-B245-45892CE6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785"/>
            <a:ext cx="7649643" cy="1371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575CCF-7A0B-4C4C-8727-FFF3314C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6673"/>
            <a:ext cx="492511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5E360C6-BD39-4F37-B4A6-435D5EF8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block_network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503E1D-55EF-48B6-983D-3A4402FC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44" y="3993738"/>
            <a:ext cx="5325832" cy="26129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3BD73D-8197-4E75-AA25-645B0F55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44" y="1458193"/>
            <a:ext cx="556337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3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58827E-0143-49CB-BE8D-AE002C1B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31" y="418348"/>
            <a:ext cx="8981795" cy="2352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97D9CE-65F5-4D6C-AF0C-CB5A892F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68" y="3627206"/>
            <a:ext cx="5001323" cy="2410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7AD82A-C484-4A3C-A9BA-0E5041CB3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906" y="3542519"/>
            <a:ext cx="430590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149</Words>
  <Application>Microsoft Office PowerPoint</Application>
  <PresentationFormat>宽屏</PresentationFormat>
  <Paragraphs>32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Arial Black</vt:lpstr>
      <vt:lpstr>Bahnschrift SemiBold</vt:lpstr>
      <vt:lpstr>Calibri</vt:lpstr>
      <vt:lpstr>Office 主题​​</vt:lpstr>
      <vt:lpstr>Logic Synthesis toolbox  </vt:lpstr>
      <vt:lpstr>Lecutre-3   Logic network representation</vt:lpstr>
      <vt:lpstr>Table of Contents</vt:lpstr>
      <vt:lpstr>AIG Network</vt:lpstr>
      <vt:lpstr>PowerPoint 演示文稿</vt:lpstr>
      <vt:lpstr>AIG Network</vt:lpstr>
      <vt:lpstr>klut_network</vt:lpstr>
      <vt:lpstr>block_network</vt:lpstr>
      <vt:lpstr>PowerPoint 演示文稿</vt:lpstr>
      <vt:lpstr>Generic algorithm in Mockturtle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泽邦 周</dc:creator>
  <cp:lastModifiedBy>泽邦 周</cp:lastModifiedBy>
  <cp:revision>15</cp:revision>
  <dcterms:created xsi:type="dcterms:W3CDTF">2024-04-23T06:17:22Z</dcterms:created>
  <dcterms:modified xsi:type="dcterms:W3CDTF">2024-09-12T12:42:11Z</dcterms:modified>
</cp:coreProperties>
</file>