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4" r:id="rId2"/>
    <p:sldId id="267" r:id="rId3"/>
    <p:sldId id="257" r:id="rId4"/>
    <p:sldId id="268" r:id="rId5"/>
    <p:sldId id="275" r:id="rId6"/>
    <p:sldId id="279" r:id="rId7"/>
    <p:sldId id="280" r:id="rId8"/>
    <p:sldId id="281" r:id="rId9"/>
    <p:sldId id="282" r:id="rId10"/>
    <p:sldId id="283" r:id="rId11"/>
    <p:sldId id="284" r:id="rId12"/>
    <p:sldId id="278" r:id="rId13"/>
    <p:sldId id="286" r:id="rId14"/>
    <p:sldId id="274" r:id="rId15"/>
    <p:sldId id="285" r:id="rId16"/>
    <p:sldId id="276" r:id="rId17"/>
    <p:sldId id="273" r:id="rId18"/>
    <p:sldId id="26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98" autoAdjust="0"/>
    <p:restoredTop sz="96856" autoAdjust="0"/>
  </p:normalViewPr>
  <p:slideViewPr>
    <p:cSldViewPr snapToGrid="0">
      <p:cViewPr varScale="1">
        <p:scale>
          <a:sx n="125" d="100"/>
          <a:sy n="125" d="100"/>
        </p:scale>
        <p:origin x="9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泽邦 周" userId="d8e3280ddbf20f75" providerId="LiveId" clId="{E055179C-C8C5-4304-8B34-EE8DE6AB55A7}"/>
    <pc:docChg chg="undo custSel addSld delSld modSld sldOrd">
      <pc:chgData name="泽邦 周" userId="d8e3280ddbf20f75" providerId="LiveId" clId="{E055179C-C8C5-4304-8B34-EE8DE6AB55A7}" dt="2024-10-08T09:19:16.573" v="1426" actId="20578"/>
      <pc:docMkLst>
        <pc:docMk/>
      </pc:docMkLst>
      <pc:sldChg chg="modSp mod">
        <pc:chgData name="泽邦 周" userId="d8e3280ddbf20f75" providerId="LiveId" clId="{E055179C-C8C5-4304-8B34-EE8DE6AB55A7}" dt="2024-10-08T08:00:21.460" v="1222" actId="20577"/>
        <pc:sldMkLst>
          <pc:docMk/>
          <pc:sldMk cId="2769150296" sldId="257"/>
        </pc:sldMkLst>
        <pc:spChg chg="mod">
          <ac:chgData name="泽邦 周" userId="d8e3280ddbf20f75" providerId="LiveId" clId="{E055179C-C8C5-4304-8B34-EE8DE6AB55A7}" dt="2024-10-08T08:00:21.460" v="1222" actId="20577"/>
          <ac:spMkLst>
            <pc:docMk/>
            <pc:sldMk cId="2769150296" sldId="257"/>
            <ac:spMk id="3" creationId="{A513984F-21CC-4581-A9D4-6035226E85B5}"/>
          </ac:spMkLst>
        </pc:spChg>
      </pc:sldChg>
      <pc:sldChg chg="modSp mod">
        <pc:chgData name="泽邦 周" userId="d8e3280ddbf20f75" providerId="LiveId" clId="{E055179C-C8C5-4304-8B34-EE8DE6AB55A7}" dt="2024-10-08T08:03:49.373" v="1225" actId="108"/>
        <pc:sldMkLst>
          <pc:docMk/>
          <pc:sldMk cId="2805427538" sldId="263"/>
        </pc:sldMkLst>
        <pc:spChg chg="mod">
          <ac:chgData name="泽邦 周" userId="d8e3280ddbf20f75" providerId="LiveId" clId="{E055179C-C8C5-4304-8B34-EE8DE6AB55A7}" dt="2024-10-08T08:03:49.373" v="1225" actId="108"/>
          <ac:spMkLst>
            <pc:docMk/>
            <pc:sldMk cId="2805427538" sldId="263"/>
            <ac:spMk id="3" creationId="{95208A83-F5B9-4733-8E99-E2BD326E438D}"/>
          </ac:spMkLst>
        </pc:spChg>
      </pc:sldChg>
      <pc:sldChg chg="modSp mod">
        <pc:chgData name="泽邦 周" userId="d8e3280ddbf20f75" providerId="LiveId" clId="{E055179C-C8C5-4304-8B34-EE8DE6AB55A7}" dt="2024-09-27T02:04:23.359" v="25" actId="20577"/>
        <pc:sldMkLst>
          <pc:docMk/>
          <pc:sldMk cId="2440138512" sldId="267"/>
        </pc:sldMkLst>
        <pc:spChg chg="mod">
          <ac:chgData name="泽邦 周" userId="d8e3280ddbf20f75" providerId="LiveId" clId="{E055179C-C8C5-4304-8B34-EE8DE6AB55A7}" dt="2024-09-27T02:04:23.359" v="25" actId="20577"/>
          <ac:spMkLst>
            <pc:docMk/>
            <pc:sldMk cId="2440138512" sldId="267"/>
            <ac:spMk id="2" creationId="{239E4FB7-80B7-4288-9177-04C8D7530BBB}"/>
          </ac:spMkLst>
        </pc:spChg>
      </pc:sldChg>
      <pc:sldChg chg="delSp modSp mod ord">
        <pc:chgData name="泽邦 周" userId="d8e3280ddbf20f75" providerId="LiveId" clId="{E055179C-C8C5-4304-8B34-EE8DE6AB55A7}" dt="2024-10-08T08:04:14.882" v="1227" actId="403"/>
        <pc:sldMkLst>
          <pc:docMk/>
          <pc:sldMk cId="4039598467" sldId="268"/>
        </pc:sldMkLst>
        <pc:spChg chg="mod">
          <ac:chgData name="泽邦 周" userId="d8e3280ddbf20f75" providerId="LiveId" clId="{E055179C-C8C5-4304-8B34-EE8DE6AB55A7}" dt="2024-10-01T03:02:15.423" v="72" actId="20577"/>
          <ac:spMkLst>
            <pc:docMk/>
            <pc:sldMk cId="4039598467" sldId="268"/>
            <ac:spMk id="2" creationId="{7B0DD23E-17A6-4815-B4B5-6C8201E48894}"/>
          </ac:spMkLst>
        </pc:spChg>
        <pc:spChg chg="mod">
          <ac:chgData name="泽邦 周" userId="d8e3280ddbf20f75" providerId="LiveId" clId="{E055179C-C8C5-4304-8B34-EE8DE6AB55A7}" dt="2024-10-08T08:04:14.882" v="1227" actId="403"/>
          <ac:spMkLst>
            <pc:docMk/>
            <pc:sldMk cId="4039598467" sldId="268"/>
            <ac:spMk id="3" creationId="{2C7E2AC2-312B-492D-B88A-615E30B19134}"/>
          </ac:spMkLst>
        </pc:spChg>
        <pc:picChg chg="del">
          <ac:chgData name="泽邦 周" userId="d8e3280ddbf20f75" providerId="LiveId" clId="{E055179C-C8C5-4304-8B34-EE8DE6AB55A7}" dt="2024-10-01T03:02:17.726" v="73" actId="478"/>
          <ac:picMkLst>
            <pc:docMk/>
            <pc:sldMk cId="4039598467" sldId="268"/>
            <ac:picMk id="5" creationId="{615E765C-E871-4CBF-BBF6-16033E7FBCDA}"/>
          </ac:picMkLst>
        </pc:picChg>
        <pc:picChg chg="del">
          <ac:chgData name="泽邦 周" userId="d8e3280ddbf20f75" providerId="LiveId" clId="{E055179C-C8C5-4304-8B34-EE8DE6AB55A7}" dt="2024-10-01T03:02:18.194" v="74" actId="478"/>
          <ac:picMkLst>
            <pc:docMk/>
            <pc:sldMk cId="4039598467" sldId="268"/>
            <ac:picMk id="7" creationId="{7AE22544-FC92-434A-930A-A9D682C78962}"/>
          </ac:picMkLst>
        </pc:picChg>
      </pc:sldChg>
      <pc:sldChg chg="del">
        <pc:chgData name="泽邦 周" userId="d8e3280ddbf20f75" providerId="LiveId" clId="{E055179C-C8C5-4304-8B34-EE8DE6AB55A7}" dt="2024-09-27T02:31:58.115" v="26" actId="47"/>
        <pc:sldMkLst>
          <pc:docMk/>
          <pc:sldMk cId="4215649579" sldId="269"/>
        </pc:sldMkLst>
      </pc:sldChg>
      <pc:sldChg chg="del">
        <pc:chgData name="泽邦 周" userId="d8e3280ddbf20f75" providerId="LiveId" clId="{E055179C-C8C5-4304-8B34-EE8DE6AB55A7}" dt="2024-09-27T02:31:58.115" v="26" actId="47"/>
        <pc:sldMkLst>
          <pc:docMk/>
          <pc:sldMk cId="3152813711" sldId="272"/>
        </pc:sldMkLst>
      </pc:sldChg>
      <pc:sldChg chg="addSp delSp modSp mod">
        <pc:chgData name="泽邦 周" userId="d8e3280ddbf20f75" providerId="LiveId" clId="{E055179C-C8C5-4304-8B34-EE8DE6AB55A7}" dt="2024-10-08T08:11:24.330" v="1403" actId="1076"/>
        <pc:sldMkLst>
          <pc:docMk/>
          <pc:sldMk cId="3480068489" sldId="273"/>
        </pc:sldMkLst>
        <pc:spChg chg="add mod">
          <ac:chgData name="泽邦 周" userId="d8e3280ddbf20f75" providerId="LiveId" clId="{E055179C-C8C5-4304-8B34-EE8DE6AB55A7}" dt="2024-10-08T07:28:01.274" v="1109" actId="1076"/>
          <ac:spMkLst>
            <pc:docMk/>
            <pc:sldMk cId="3480068489" sldId="273"/>
            <ac:spMk id="6" creationId="{BC010DE3-5F3C-49B5-8F7D-54C509CE8251}"/>
          </ac:spMkLst>
        </pc:spChg>
        <pc:spChg chg="add mod">
          <ac:chgData name="泽邦 周" userId="d8e3280ddbf20f75" providerId="LiveId" clId="{E055179C-C8C5-4304-8B34-EE8DE6AB55A7}" dt="2024-10-08T08:11:24.330" v="1403" actId="1076"/>
          <ac:spMkLst>
            <pc:docMk/>
            <pc:sldMk cId="3480068489" sldId="273"/>
            <ac:spMk id="18" creationId="{1F81017F-9D6D-4E60-9BC8-2AEDDACD3C32}"/>
          </ac:spMkLst>
        </pc:spChg>
        <pc:picChg chg="add mod">
          <ac:chgData name="泽邦 周" userId="d8e3280ddbf20f75" providerId="LiveId" clId="{E055179C-C8C5-4304-8B34-EE8DE6AB55A7}" dt="2024-10-08T07:28:05.041" v="1110" actId="1076"/>
          <ac:picMkLst>
            <pc:docMk/>
            <pc:sldMk cId="3480068489" sldId="273"/>
            <ac:picMk id="3" creationId="{FF6ACEAA-453B-4C68-8365-B61171CFA36C}"/>
          </ac:picMkLst>
        </pc:picChg>
        <pc:picChg chg="del">
          <ac:chgData name="泽邦 周" userId="d8e3280ddbf20f75" providerId="LiveId" clId="{E055179C-C8C5-4304-8B34-EE8DE6AB55A7}" dt="2024-10-08T05:23:56.249" v="400" actId="478"/>
          <ac:picMkLst>
            <pc:docMk/>
            <pc:sldMk cId="3480068489" sldId="273"/>
            <ac:picMk id="5" creationId="{BD8DAC45-84BE-4484-94EF-2C7C0E8313BB}"/>
          </ac:picMkLst>
        </pc:picChg>
        <pc:picChg chg="del">
          <ac:chgData name="泽邦 周" userId="d8e3280ddbf20f75" providerId="LiveId" clId="{E055179C-C8C5-4304-8B34-EE8DE6AB55A7}" dt="2024-10-08T05:23:56.249" v="400" actId="478"/>
          <ac:picMkLst>
            <pc:docMk/>
            <pc:sldMk cId="3480068489" sldId="273"/>
            <ac:picMk id="7" creationId="{4D3822DD-629A-4DF8-B408-A3A541E3B4A2}"/>
          </ac:picMkLst>
        </pc:picChg>
        <pc:picChg chg="add del mod">
          <ac:chgData name="泽邦 周" userId="d8e3280ddbf20f75" providerId="LiveId" clId="{E055179C-C8C5-4304-8B34-EE8DE6AB55A7}" dt="2024-10-08T07:28:18.450" v="1111" actId="478"/>
          <ac:picMkLst>
            <pc:docMk/>
            <pc:sldMk cId="3480068489" sldId="273"/>
            <ac:picMk id="8" creationId="{0510CEAB-E490-443F-BA5B-978D4552B15D}"/>
          </ac:picMkLst>
        </pc:picChg>
        <pc:picChg chg="add mod">
          <ac:chgData name="泽邦 周" userId="d8e3280ddbf20f75" providerId="LiveId" clId="{E055179C-C8C5-4304-8B34-EE8DE6AB55A7}" dt="2024-10-08T07:27:34.770" v="1104" actId="1076"/>
          <ac:picMkLst>
            <pc:docMk/>
            <pc:sldMk cId="3480068489" sldId="273"/>
            <ac:picMk id="10" creationId="{3D107A5B-593F-4EF7-9B88-A369A537F4C7}"/>
          </ac:picMkLst>
        </pc:picChg>
        <pc:picChg chg="add mod">
          <ac:chgData name="泽邦 周" userId="d8e3280ddbf20f75" providerId="LiveId" clId="{E055179C-C8C5-4304-8B34-EE8DE6AB55A7}" dt="2024-10-08T07:27:57.716" v="1108" actId="1076"/>
          <ac:picMkLst>
            <pc:docMk/>
            <pc:sldMk cId="3480068489" sldId="273"/>
            <ac:picMk id="12" creationId="{DE694109-3E35-4889-8CB8-E158C8FA3FFF}"/>
          </ac:picMkLst>
        </pc:picChg>
        <pc:picChg chg="del">
          <ac:chgData name="泽邦 周" userId="d8e3280ddbf20f75" providerId="LiveId" clId="{E055179C-C8C5-4304-8B34-EE8DE6AB55A7}" dt="2024-10-08T05:23:56.249" v="400" actId="478"/>
          <ac:picMkLst>
            <pc:docMk/>
            <pc:sldMk cId="3480068489" sldId="273"/>
            <ac:picMk id="13" creationId="{90F7EFFD-C5B9-447C-A8D0-6EA33DB19B0B}"/>
          </ac:picMkLst>
        </pc:picChg>
        <pc:picChg chg="add mod">
          <ac:chgData name="泽邦 周" userId="d8e3280ddbf20f75" providerId="LiveId" clId="{E055179C-C8C5-4304-8B34-EE8DE6AB55A7}" dt="2024-10-08T07:28:25.530" v="1114" actId="14100"/>
          <ac:picMkLst>
            <pc:docMk/>
            <pc:sldMk cId="3480068489" sldId="273"/>
            <ac:picMk id="15" creationId="{0F907D43-E55E-4218-8E42-C9CBE7DA4B15}"/>
          </ac:picMkLst>
        </pc:picChg>
        <pc:picChg chg="del">
          <ac:chgData name="泽邦 周" userId="d8e3280ddbf20f75" providerId="LiveId" clId="{E055179C-C8C5-4304-8B34-EE8DE6AB55A7}" dt="2024-10-08T05:23:56.249" v="400" actId="478"/>
          <ac:picMkLst>
            <pc:docMk/>
            <pc:sldMk cId="3480068489" sldId="273"/>
            <ac:picMk id="17" creationId="{505B0B74-B624-48F0-995A-DBA1B0FA3C5C}"/>
          </ac:picMkLst>
        </pc:picChg>
      </pc:sldChg>
      <pc:sldChg chg="addSp delSp modSp add mod">
        <pc:chgData name="泽邦 周" userId="d8e3280ddbf20f75" providerId="LiveId" clId="{E055179C-C8C5-4304-8B34-EE8DE6AB55A7}" dt="2024-10-08T07:35:45.228" v="1126" actId="1076"/>
        <pc:sldMkLst>
          <pc:docMk/>
          <pc:sldMk cId="537066890" sldId="274"/>
        </pc:sldMkLst>
        <pc:spChg chg="mod">
          <ac:chgData name="泽邦 周" userId="d8e3280ddbf20f75" providerId="LiveId" clId="{E055179C-C8C5-4304-8B34-EE8DE6AB55A7}" dt="2024-10-01T03:03:02.899" v="103" actId="20577"/>
          <ac:spMkLst>
            <pc:docMk/>
            <pc:sldMk cId="537066890" sldId="274"/>
            <ac:spMk id="2" creationId="{7B0DD23E-17A6-4815-B4B5-6C8201E48894}"/>
          </ac:spMkLst>
        </pc:spChg>
        <pc:spChg chg="mod">
          <ac:chgData name="泽邦 周" userId="d8e3280ddbf20f75" providerId="LiveId" clId="{E055179C-C8C5-4304-8B34-EE8DE6AB55A7}" dt="2024-10-08T07:35:45.228" v="1126" actId="1076"/>
          <ac:spMkLst>
            <pc:docMk/>
            <pc:sldMk cId="537066890" sldId="274"/>
            <ac:spMk id="3" creationId="{2C7E2AC2-312B-492D-B88A-615E30B19134}"/>
          </ac:spMkLst>
        </pc:spChg>
        <pc:picChg chg="add del mod">
          <ac:chgData name="泽邦 周" userId="d8e3280ddbf20f75" providerId="LiveId" clId="{E055179C-C8C5-4304-8B34-EE8DE6AB55A7}" dt="2024-10-08T07:35:32.732" v="1120" actId="478"/>
          <ac:picMkLst>
            <pc:docMk/>
            <pc:sldMk cId="537066890" sldId="274"/>
            <ac:picMk id="5" creationId="{C9B27D09-DBA5-4BBC-9612-B7139E443FC1}"/>
          </ac:picMkLst>
        </pc:picChg>
        <pc:picChg chg="add mod">
          <ac:chgData name="泽邦 周" userId="d8e3280ddbf20f75" providerId="LiveId" clId="{E055179C-C8C5-4304-8B34-EE8DE6AB55A7}" dt="2024-10-08T07:35:41.911" v="1125" actId="1076"/>
          <ac:picMkLst>
            <pc:docMk/>
            <pc:sldMk cId="537066890" sldId="274"/>
            <ac:picMk id="7" creationId="{B9E54CF8-0EBA-491B-8949-B88CE908B7EA}"/>
          </ac:picMkLst>
        </pc:picChg>
      </pc:sldChg>
      <pc:sldChg chg="del">
        <pc:chgData name="泽邦 周" userId="d8e3280ddbf20f75" providerId="LiveId" clId="{E055179C-C8C5-4304-8B34-EE8DE6AB55A7}" dt="2024-09-27T02:31:58.115" v="26" actId="47"/>
        <pc:sldMkLst>
          <pc:docMk/>
          <pc:sldMk cId="2821287906" sldId="274"/>
        </pc:sldMkLst>
      </pc:sldChg>
      <pc:sldChg chg="del">
        <pc:chgData name="泽邦 周" userId="d8e3280ddbf20f75" providerId="LiveId" clId="{E055179C-C8C5-4304-8B34-EE8DE6AB55A7}" dt="2024-09-27T02:31:58.115" v="26" actId="47"/>
        <pc:sldMkLst>
          <pc:docMk/>
          <pc:sldMk cId="2029935061" sldId="275"/>
        </pc:sldMkLst>
      </pc:sldChg>
      <pc:sldChg chg="modSp add mod">
        <pc:chgData name="泽邦 周" userId="d8e3280ddbf20f75" providerId="LiveId" clId="{E055179C-C8C5-4304-8B34-EE8DE6AB55A7}" dt="2024-10-08T09:11:33.141" v="1425" actId="20577"/>
        <pc:sldMkLst>
          <pc:docMk/>
          <pc:sldMk cId="2599797404" sldId="275"/>
        </pc:sldMkLst>
        <pc:spChg chg="mod">
          <ac:chgData name="泽邦 周" userId="d8e3280ddbf20f75" providerId="LiveId" clId="{E055179C-C8C5-4304-8B34-EE8DE6AB55A7}" dt="2024-10-01T03:03:35.637" v="114" actId="20577"/>
          <ac:spMkLst>
            <pc:docMk/>
            <pc:sldMk cId="2599797404" sldId="275"/>
            <ac:spMk id="2" creationId="{7B0DD23E-17A6-4815-B4B5-6C8201E48894}"/>
          </ac:spMkLst>
        </pc:spChg>
        <pc:spChg chg="mod">
          <ac:chgData name="泽邦 周" userId="d8e3280ddbf20f75" providerId="LiveId" clId="{E055179C-C8C5-4304-8B34-EE8DE6AB55A7}" dt="2024-10-08T09:11:33.141" v="1425" actId="20577"/>
          <ac:spMkLst>
            <pc:docMk/>
            <pc:sldMk cId="2599797404" sldId="275"/>
            <ac:spMk id="3" creationId="{2C7E2AC2-312B-492D-B88A-615E30B19134}"/>
          </ac:spMkLst>
        </pc:spChg>
      </pc:sldChg>
      <pc:sldChg chg="del">
        <pc:chgData name="泽邦 周" userId="d8e3280ddbf20f75" providerId="LiveId" clId="{E055179C-C8C5-4304-8B34-EE8DE6AB55A7}" dt="2024-09-27T02:31:58.115" v="26" actId="47"/>
        <pc:sldMkLst>
          <pc:docMk/>
          <pc:sldMk cId="580001430" sldId="276"/>
        </pc:sldMkLst>
      </pc:sldChg>
      <pc:sldChg chg="addSp delSp modSp add mod">
        <pc:chgData name="泽邦 周" userId="d8e3280ddbf20f75" providerId="LiveId" clId="{E055179C-C8C5-4304-8B34-EE8DE6AB55A7}" dt="2024-10-08T08:54:34.128" v="1424" actId="1076"/>
        <pc:sldMkLst>
          <pc:docMk/>
          <pc:sldMk cId="2717517297" sldId="276"/>
        </pc:sldMkLst>
        <pc:spChg chg="mod">
          <ac:chgData name="泽邦 周" userId="d8e3280ddbf20f75" providerId="LiveId" clId="{E055179C-C8C5-4304-8B34-EE8DE6AB55A7}" dt="2024-10-08T05:24:12.402" v="416" actId="114"/>
          <ac:spMkLst>
            <pc:docMk/>
            <pc:sldMk cId="2717517297" sldId="276"/>
            <ac:spMk id="2" creationId="{7B0DD23E-17A6-4815-B4B5-6C8201E48894}"/>
          </ac:spMkLst>
        </pc:spChg>
        <pc:spChg chg="del mod">
          <ac:chgData name="泽邦 周" userId="d8e3280ddbf20f75" providerId="LiveId" clId="{E055179C-C8C5-4304-8B34-EE8DE6AB55A7}" dt="2024-10-08T05:26:53.600" v="424" actId="478"/>
          <ac:spMkLst>
            <pc:docMk/>
            <pc:sldMk cId="2717517297" sldId="276"/>
            <ac:spMk id="3" creationId="{2C7E2AC2-312B-492D-B88A-615E30B19134}"/>
          </ac:spMkLst>
        </pc:spChg>
        <pc:spChg chg="add mod">
          <ac:chgData name="泽邦 周" userId="d8e3280ddbf20f75" providerId="LiveId" clId="{E055179C-C8C5-4304-8B34-EE8DE6AB55A7}" dt="2024-10-08T08:54:18.716" v="1419" actId="20577"/>
          <ac:spMkLst>
            <pc:docMk/>
            <pc:sldMk cId="2717517297" sldId="276"/>
            <ac:spMk id="8" creationId="{7A3254E9-17A3-4380-8790-59B1012B9454}"/>
          </ac:spMkLst>
        </pc:spChg>
        <pc:picChg chg="add mod">
          <ac:chgData name="泽邦 周" userId="d8e3280ddbf20f75" providerId="LiveId" clId="{E055179C-C8C5-4304-8B34-EE8DE6AB55A7}" dt="2024-10-08T08:54:31.458" v="1422" actId="1076"/>
          <ac:picMkLst>
            <pc:docMk/>
            <pc:sldMk cId="2717517297" sldId="276"/>
            <ac:picMk id="5" creationId="{37204D8B-1696-43C5-AD2F-E8C4C140A226}"/>
          </ac:picMkLst>
        </pc:picChg>
        <pc:picChg chg="add mod">
          <ac:chgData name="泽邦 周" userId="d8e3280ddbf20f75" providerId="LiveId" clId="{E055179C-C8C5-4304-8B34-EE8DE6AB55A7}" dt="2024-10-08T08:54:34.128" v="1424" actId="1076"/>
          <ac:picMkLst>
            <pc:docMk/>
            <pc:sldMk cId="2717517297" sldId="276"/>
            <ac:picMk id="7" creationId="{4D808ED8-278B-437C-9D5E-5F05E1E6308A}"/>
          </ac:picMkLst>
        </pc:picChg>
      </pc:sldChg>
      <pc:sldChg chg="new del">
        <pc:chgData name="泽邦 周" userId="d8e3280ddbf20f75" providerId="LiveId" clId="{E055179C-C8C5-4304-8B34-EE8DE6AB55A7}" dt="2024-10-08T05:45:27.265" v="717" actId="47"/>
        <pc:sldMkLst>
          <pc:docMk/>
          <pc:sldMk cId="3241956992" sldId="277"/>
        </pc:sldMkLst>
      </pc:sldChg>
      <pc:sldChg chg="addSp delSp modSp add mod">
        <pc:chgData name="泽邦 周" userId="d8e3280ddbf20f75" providerId="LiveId" clId="{E055179C-C8C5-4304-8B34-EE8DE6AB55A7}" dt="2024-10-08T09:19:16.573" v="1426" actId="20578"/>
        <pc:sldMkLst>
          <pc:docMk/>
          <pc:sldMk cId="2047394447" sldId="278"/>
        </pc:sldMkLst>
        <pc:spChg chg="mod">
          <ac:chgData name="泽邦 周" userId="d8e3280ddbf20f75" providerId="LiveId" clId="{E055179C-C8C5-4304-8B34-EE8DE6AB55A7}" dt="2024-10-08T08:11:47.870" v="1408" actId="403"/>
          <ac:spMkLst>
            <pc:docMk/>
            <pc:sldMk cId="2047394447" sldId="278"/>
            <ac:spMk id="2" creationId="{7B0DD23E-17A6-4815-B4B5-6C8201E48894}"/>
          </ac:spMkLst>
        </pc:spChg>
        <pc:spChg chg="mod">
          <ac:chgData name="泽邦 周" userId="d8e3280ddbf20f75" providerId="LiveId" clId="{E055179C-C8C5-4304-8B34-EE8DE6AB55A7}" dt="2024-10-08T09:19:16.573" v="1426" actId="20578"/>
          <ac:spMkLst>
            <pc:docMk/>
            <pc:sldMk cId="2047394447" sldId="278"/>
            <ac:spMk id="3" creationId="{2C7E2AC2-312B-492D-B88A-615E30B19134}"/>
          </ac:spMkLst>
        </pc:spChg>
        <pc:picChg chg="add del mod">
          <ac:chgData name="泽邦 周" userId="d8e3280ddbf20f75" providerId="LiveId" clId="{E055179C-C8C5-4304-8B34-EE8DE6AB55A7}" dt="2024-10-08T08:11:40.239" v="1405" actId="478"/>
          <ac:picMkLst>
            <pc:docMk/>
            <pc:sldMk cId="2047394447" sldId="278"/>
            <ac:picMk id="5" creationId="{82BAFCDE-5FAA-442C-96C4-069C0A78229E}"/>
          </ac:picMkLst>
        </pc:picChg>
        <pc:picChg chg="add del mod">
          <ac:chgData name="泽邦 周" userId="d8e3280ddbf20f75" providerId="LiveId" clId="{E055179C-C8C5-4304-8B34-EE8DE6AB55A7}" dt="2024-10-08T08:11:38.906" v="1404" actId="478"/>
          <ac:picMkLst>
            <pc:docMk/>
            <pc:sldMk cId="2047394447" sldId="278"/>
            <ac:picMk id="6" creationId="{B0690B64-2C57-4FF3-8C4C-AE17EB496CCB}"/>
          </ac:picMkLst>
        </pc:picChg>
      </pc:sldChg>
      <pc:sldChg chg="addSp delSp modSp new mod">
        <pc:chgData name="泽邦 周" userId="d8e3280ddbf20f75" providerId="LiveId" clId="{E055179C-C8C5-4304-8B34-EE8DE6AB55A7}" dt="2024-10-08T06:18:20.598" v="1010" actId="1076"/>
        <pc:sldMkLst>
          <pc:docMk/>
          <pc:sldMk cId="121139118" sldId="279"/>
        </pc:sldMkLst>
        <pc:spChg chg="del">
          <ac:chgData name="泽邦 周" userId="d8e3280ddbf20f75" providerId="LiveId" clId="{E055179C-C8C5-4304-8B34-EE8DE6AB55A7}" dt="2024-10-08T06:17:34.600" v="1000" actId="478"/>
          <ac:spMkLst>
            <pc:docMk/>
            <pc:sldMk cId="121139118" sldId="279"/>
            <ac:spMk id="2" creationId="{E64E26A7-650C-4CB4-AC07-9B94E8940DBF}"/>
          </ac:spMkLst>
        </pc:spChg>
        <pc:spChg chg="del">
          <ac:chgData name="泽邦 周" userId="d8e3280ddbf20f75" providerId="LiveId" clId="{E055179C-C8C5-4304-8B34-EE8DE6AB55A7}" dt="2024-10-08T06:17:32.307" v="999" actId="22"/>
          <ac:spMkLst>
            <pc:docMk/>
            <pc:sldMk cId="121139118" sldId="279"/>
            <ac:spMk id="3" creationId="{FB57EBDC-A44F-4EBC-AB42-073BA87A951B}"/>
          </ac:spMkLst>
        </pc:spChg>
        <pc:picChg chg="add mod ord">
          <ac:chgData name="泽邦 周" userId="d8e3280ddbf20f75" providerId="LiveId" clId="{E055179C-C8C5-4304-8B34-EE8DE6AB55A7}" dt="2024-10-08T06:18:20.598" v="1010" actId="1076"/>
          <ac:picMkLst>
            <pc:docMk/>
            <pc:sldMk cId="121139118" sldId="279"/>
            <ac:picMk id="5" creationId="{E1AB5652-6207-44B6-ACF0-C1A4F39D54E8}"/>
          </ac:picMkLst>
        </pc:picChg>
        <pc:picChg chg="add mod ord">
          <ac:chgData name="泽邦 周" userId="d8e3280ddbf20f75" providerId="LiveId" clId="{E055179C-C8C5-4304-8B34-EE8DE6AB55A7}" dt="2024-10-08T06:18:09.441" v="1008" actId="167"/>
          <ac:picMkLst>
            <pc:docMk/>
            <pc:sldMk cId="121139118" sldId="279"/>
            <ac:picMk id="7" creationId="{F3A7C20C-3A4A-4578-BECC-ED24CCC41E09}"/>
          </ac:picMkLst>
        </pc:picChg>
      </pc:sldChg>
      <pc:sldChg chg="addSp delSp modSp new mod">
        <pc:chgData name="泽邦 周" userId="d8e3280ddbf20f75" providerId="LiveId" clId="{E055179C-C8C5-4304-8B34-EE8DE6AB55A7}" dt="2024-10-08T08:06:17.993" v="1235" actId="167"/>
        <pc:sldMkLst>
          <pc:docMk/>
          <pc:sldMk cId="31885028" sldId="280"/>
        </pc:sldMkLst>
        <pc:spChg chg="del">
          <ac:chgData name="泽邦 周" userId="d8e3280ddbf20f75" providerId="LiveId" clId="{E055179C-C8C5-4304-8B34-EE8DE6AB55A7}" dt="2024-10-08T06:18:44.656" v="1013" actId="478"/>
          <ac:spMkLst>
            <pc:docMk/>
            <pc:sldMk cId="31885028" sldId="280"/>
            <ac:spMk id="2" creationId="{F76C2BE3-C565-4644-B9F0-A2FF12E3E700}"/>
          </ac:spMkLst>
        </pc:spChg>
        <pc:spChg chg="del">
          <ac:chgData name="泽邦 周" userId="d8e3280ddbf20f75" providerId="LiveId" clId="{E055179C-C8C5-4304-8B34-EE8DE6AB55A7}" dt="2024-10-08T06:18:45.644" v="1014" actId="478"/>
          <ac:spMkLst>
            <pc:docMk/>
            <pc:sldMk cId="31885028" sldId="280"/>
            <ac:spMk id="3" creationId="{68DC7B17-C3FB-4A8A-8852-AE93E0CA7683}"/>
          </ac:spMkLst>
        </pc:spChg>
        <pc:picChg chg="add mod ord">
          <ac:chgData name="泽邦 周" userId="d8e3280ddbf20f75" providerId="LiveId" clId="{E055179C-C8C5-4304-8B34-EE8DE6AB55A7}" dt="2024-10-08T06:19:03.268" v="1018" actId="166"/>
          <ac:picMkLst>
            <pc:docMk/>
            <pc:sldMk cId="31885028" sldId="280"/>
            <ac:picMk id="4" creationId="{AB8B1E27-158C-4C8F-8CCA-9EC3E11C1DE6}"/>
          </ac:picMkLst>
        </pc:picChg>
        <pc:picChg chg="add del mod">
          <ac:chgData name="泽邦 周" userId="d8e3280ddbf20f75" providerId="LiveId" clId="{E055179C-C8C5-4304-8B34-EE8DE6AB55A7}" dt="2024-10-08T08:06:11.049" v="1232" actId="478"/>
          <ac:picMkLst>
            <pc:docMk/>
            <pc:sldMk cId="31885028" sldId="280"/>
            <ac:picMk id="6" creationId="{59D01904-3000-470B-8399-7F59F590D24D}"/>
          </ac:picMkLst>
        </pc:picChg>
        <pc:picChg chg="add mod ord">
          <ac:chgData name="泽邦 周" userId="d8e3280ddbf20f75" providerId="LiveId" clId="{E055179C-C8C5-4304-8B34-EE8DE6AB55A7}" dt="2024-10-08T08:06:17.993" v="1235" actId="167"/>
          <ac:picMkLst>
            <pc:docMk/>
            <pc:sldMk cId="31885028" sldId="280"/>
            <ac:picMk id="12" creationId="{61AACF8C-AB19-44ED-8E71-53F012236D13}"/>
          </ac:picMkLst>
        </pc:picChg>
        <pc:cxnChg chg="add mod">
          <ac:chgData name="泽邦 周" userId="d8e3280ddbf20f75" providerId="LiveId" clId="{E055179C-C8C5-4304-8B34-EE8DE6AB55A7}" dt="2024-10-08T06:19:24.217" v="1020" actId="208"/>
          <ac:cxnSpMkLst>
            <pc:docMk/>
            <pc:sldMk cId="31885028" sldId="280"/>
            <ac:cxnSpMk id="8" creationId="{C37FE735-289D-4603-85DA-3E686707AC78}"/>
          </ac:cxnSpMkLst>
        </pc:cxnChg>
        <pc:cxnChg chg="add mod">
          <ac:chgData name="泽邦 周" userId="d8e3280ddbf20f75" providerId="LiveId" clId="{E055179C-C8C5-4304-8B34-EE8DE6AB55A7}" dt="2024-10-08T06:20:50.129" v="1029" actId="1076"/>
          <ac:cxnSpMkLst>
            <pc:docMk/>
            <pc:sldMk cId="31885028" sldId="280"/>
            <ac:cxnSpMk id="9" creationId="{76B4B017-4689-4569-9335-988663BDDC8B}"/>
          </ac:cxnSpMkLst>
        </pc:cxnChg>
        <pc:cxnChg chg="add mod">
          <ac:chgData name="泽邦 周" userId="d8e3280ddbf20f75" providerId="LiveId" clId="{E055179C-C8C5-4304-8B34-EE8DE6AB55A7}" dt="2024-10-08T06:20:47.965" v="1028" actId="1076"/>
          <ac:cxnSpMkLst>
            <pc:docMk/>
            <pc:sldMk cId="31885028" sldId="280"/>
            <ac:cxnSpMk id="10" creationId="{908FAE5F-79C4-4736-946B-9F07FA7CC464}"/>
          </ac:cxnSpMkLst>
        </pc:cxnChg>
      </pc:sldChg>
      <pc:sldChg chg="addSp delSp modSp add mod">
        <pc:chgData name="泽邦 周" userId="d8e3280ddbf20f75" providerId="LiveId" clId="{E055179C-C8C5-4304-8B34-EE8DE6AB55A7}" dt="2024-10-08T08:07:41.570" v="1239" actId="167"/>
        <pc:sldMkLst>
          <pc:docMk/>
          <pc:sldMk cId="1621897040" sldId="281"/>
        </pc:sldMkLst>
        <pc:picChg chg="add del mod ord">
          <ac:chgData name="泽邦 周" userId="d8e3280ddbf20f75" providerId="LiveId" clId="{E055179C-C8C5-4304-8B34-EE8DE6AB55A7}" dt="2024-10-08T08:07:36.548" v="1236" actId="478"/>
          <ac:picMkLst>
            <pc:docMk/>
            <pc:sldMk cId="1621897040" sldId="281"/>
            <ac:picMk id="3" creationId="{646F7FD3-C6CA-4039-9925-5BC7407AE9BE}"/>
          </ac:picMkLst>
        </pc:picChg>
        <pc:picChg chg="del">
          <ac:chgData name="泽邦 周" userId="d8e3280ddbf20f75" providerId="LiveId" clId="{E055179C-C8C5-4304-8B34-EE8DE6AB55A7}" dt="2024-10-08T06:22:11.033" v="1033" actId="478"/>
          <ac:picMkLst>
            <pc:docMk/>
            <pc:sldMk cId="1621897040" sldId="281"/>
            <ac:picMk id="6" creationId="{59D01904-3000-470B-8399-7F59F590D24D}"/>
          </ac:picMkLst>
        </pc:picChg>
        <pc:picChg chg="add mod ord">
          <ac:chgData name="泽邦 周" userId="d8e3280ddbf20f75" providerId="LiveId" clId="{E055179C-C8C5-4304-8B34-EE8DE6AB55A7}" dt="2024-10-08T08:07:41.570" v="1239" actId="167"/>
          <ac:picMkLst>
            <pc:docMk/>
            <pc:sldMk cId="1621897040" sldId="281"/>
            <ac:picMk id="10" creationId="{69162191-B593-438B-AA37-4248A0F596F0}"/>
          </ac:picMkLst>
        </pc:picChg>
        <pc:cxnChg chg="add mod">
          <ac:chgData name="泽邦 周" userId="d8e3280ddbf20f75" providerId="LiveId" clId="{E055179C-C8C5-4304-8B34-EE8DE6AB55A7}" dt="2024-10-08T06:20:56.175" v="1030" actId="1076"/>
          <ac:cxnSpMkLst>
            <pc:docMk/>
            <pc:sldMk cId="1621897040" sldId="281"/>
            <ac:cxnSpMk id="7" creationId="{3B54AB36-D4D8-49DA-A996-FFCB8513B1F8}"/>
          </ac:cxnSpMkLst>
        </pc:cxnChg>
        <pc:cxnChg chg="del">
          <ac:chgData name="泽邦 周" userId="d8e3280ddbf20f75" providerId="LiveId" clId="{E055179C-C8C5-4304-8B34-EE8DE6AB55A7}" dt="2024-10-08T06:20:58.599" v="1032" actId="478"/>
          <ac:cxnSpMkLst>
            <pc:docMk/>
            <pc:sldMk cId="1621897040" sldId="281"/>
            <ac:cxnSpMk id="8" creationId="{C37FE735-289D-4603-85DA-3E686707AC78}"/>
          </ac:cxnSpMkLst>
        </pc:cxnChg>
        <pc:cxnChg chg="del mod">
          <ac:chgData name="泽邦 周" userId="d8e3280ddbf20f75" providerId="LiveId" clId="{E055179C-C8C5-4304-8B34-EE8DE6AB55A7}" dt="2024-10-08T06:20:57.345" v="1031" actId="478"/>
          <ac:cxnSpMkLst>
            <pc:docMk/>
            <pc:sldMk cId="1621897040" sldId="281"/>
            <ac:cxnSpMk id="9" creationId="{76B4B017-4689-4569-9335-988663BDDC8B}"/>
          </ac:cxnSpMkLst>
        </pc:cxnChg>
      </pc:sldChg>
      <pc:sldChg chg="addSp delSp modSp add mod">
        <pc:chgData name="泽邦 周" userId="d8e3280ddbf20f75" providerId="LiveId" clId="{E055179C-C8C5-4304-8B34-EE8DE6AB55A7}" dt="2024-10-08T08:09:44.382" v="1243" actId="167"/>
        <pc:sldMkLst>
          <pc:docMk/>
          <pc:sldMk cId="3598876407" sldId="282"/>
        </pc:sldMkLst>
        <pc:picChg chg="del">
          <ac:chgData name="泽邦 周" userId="d8e3280ddbf20f75" providerId="LiveId" clId="{E055179C-C8C5-4304-8B34-EE8DE6AB55A7}" dt="2024-10-08T06:24:35.230" v="1041" actId="478"/>
          <ac:picMkLst>
            <pc:docMk/>
            <pc:sldMk cId="3598876407" sldId="282"/>
            <ac:picMk id="3" creationId="{646F7FD3-C6CA-4039-9925-5BC7407AE9BE}"/>
          </ac:picMkLst>
        </pc:picChg>
        <pc:picChg chg="add del mod ord">
          <ac:chgData name="泽邦 周" userId="d8e3280ddbf20f75" providerId="LiveId" clId="{E055179C-C8C5-4304-8B34-EE8DE6AB55A7}" dt="2024-10-08T08:09:37.752" v="1240" actId="478"/>
          <ac:picMkLst>
            <pc:docMk/>
            <pc:sldMk cId="3598876407" sldId="282"/>
            <ac:picMk id="5" creationId="{18CBAF30-42A7-4974-BD54-E9859B5D9319}"/>
          </ac:picMkLst>
        </pc:picChg>
        <pc:picChg chg="add mod ord">
          <ac:chgData name="泽邦 周" userId="d8e3280ddbf20f75" providerId="LiveId" clId="{E055179C-C8C5-4304-8B34-EE8DE6AB55A7}" dt="2024-10-08T08:09:44.382" v="1243" actId="167"/>
          <ac:picMkLst>
            <pc:docMk/>
            <pc:sldMk cId="3598876407" sldId="282"/>
            <ac:picMk id="8" creationId="{95EA4AD6-6585-45E4-AECA-05A968D0DD0E}"/>
          </ac:picMkLst>
        </pc:picChg>
        <pc:cxnChg chg="add del mod">
          <ac:chgData name="泽邦 周" userId="d8e3280ddbf20f75" providerId="LiveId" clId="{E055179C-C8C5-4304-8B34-EE8DE6AB55A7}" dt="2024-10-08T06:24:33.504" v="1040" actId="478"/>
          <ac:cxnSpMkLst>
            <pc:docMk/>
            <pc:sldMk cId="3598876407" sldId="282"/>
            <ac:cxnSpMk id="7" creationId="{3B54AB36-D4D8-49DA-A996-FFCB8513B1F8}"/>
          </ac:cxnSpMkLst>
        </pc:cxnChg>
      </pc:sldChg>
      <pc:sldChg chg="addSp delSp modSp add mod">
        <pc:chgData name="泽邦 周" userId="d8e3280ddbf20f75" providerId="LiveId" clId="{E055179C-C8C5-4304-8B34-EE8DE6AB55A7}" dt="2024-10-08T06:27:59.435" v="1050" actId="167"/>
        <pc:sldMkLst>
          <pc:docMk/>
          <pc:sldMk cId="3035544007" sldId="283"/>
        </pc:sldMkLst>
        <pc:picChg chg="add mod ord">
          <ac:chgData name="泽邦 周" userId="d8e3280ddbf20f75" providerId="LiveId" clId="{E055179C-C8C5-4304-8B34-EE8DE6AB55A7}" dt="2024-10-08T06:27:59.435" v="1050" actId="167"/>
          <ac:picMkLst>
            <pc:docMk/>
            <pc:sldMk cId="3035544007" sldId="283"/>
            <ac:picMk id="3" creationId="{B6A3ACCB-CCC1-4592-84C0-B68B62DF346A}"/>
          </ac:picMkLst>
        </pc:picChg>
        <pc:picChg chg="del">
          <ac:chgData name="泽邦 周" userId="d8e3280ddbf20f75" providerId="LiveId" clId="{E055179C-C8C5-4304-8B34-EE8DE6AB55A7}" dt="2024-10-08T06:27:42.830" v="1047" actId="478"/>
          <ac:picMkLst>
            <pc:docMk/>
            <pc:sldMk cId="3035544007" sldId="283"/>
            <ac:picMk id="5" creationId="{18CBAF30-42A7-4974-BD54-E9859B5D9319}"/>
          </ac:picMkLst>
        </pc:picChg>
        <pc:cxnChg chg="mod">
          <ac:chgData name="泽邦 周" userId="d8e3280ddbf20f75" providerId="LiveId" clId="{E055179C-C8C5-4304-8B34-EE8DE6AB55A7}" dt="2024-10-08T06:24:46.773" v="1046" actId="1076"/>
          <ac:cxnSpMkLst>
            <pc:docMk/>
            <pc:sldMk cId="3035544007" sldId="283"/>
            <ac:cxnSpMk id="7" creationId="{3B54AB36-D4D8-49DA-A996-FFCB8513B1F8}"/>
          </ac:cxnSpMkLst>
        </pc:cxnChg>
      </pc:sldChg>
      <pc:sldChg chg="addSp delSp modSp add mod">
        <pc:chgData name="泽邦 周" userId="d8e3280ddbf20f75" providerId="LiveId" clId="{E055179C-C8C5-4304-8B34-EE8DE6AB55A7}" dt="2024-10-08T06:29:33.130" v="1057" actId="1076"/>
        <pc:sldMkLst>
          <pc:docMk/>
          <pc:sldMk cId="2028736850" sldId="284"/>
        </pc:sldMkLst>
        <pc:picChg chg="del">
          <ac:chgData name="泽邦 周" userId="d8e3280ddbf20f75" providerId="LiveId" clId="{E055179C-C8C5-4304-8B34-EE8DE6AB55A7}" dt="2024-10-08T06:28:08.888" v="1053" actId="478"/>
          <ac:picMkLst>
            <pc:docMk/>
            <pc:sldMk cId="2028736850" sldId="284"/>
            <ac:picMk id="3" creationId="{B6A3ACCB-CCC1-4592-84C0-B68B62DF346A}"/>
          </ac:picMkLst>
        </pc:picChg>
        <pc:picChg chg="add mod ord">
          <ac:chgData name="泽邦 周" userId="d8e3280ddbf20f75" providerId="LiveId" clId="{E055179C-C8C5-4304-8B34-EE8DE6AB55A7}" dt="2024-10-08T06:29:26.311" v="1056" actId="167"/>
          <ac:picMkLst>
            <pc:docMk/>
            <pc:sldMk cId="2028736850" sldId="284"/>
            <ac:picMk id="5" creationId="{9E0BDBE1-A70E-4AD5-9DB4-A2E004EAAB7A}"/>
          </ac:picMkLst>
        </pc:picChg>
        <pc:cxnChg chg="mod">
          <ac:chgData name="泽邦 周" userId="d8e3280ddbf20f75" providerId="LiveId" clId="{E055179C-C8C5-4304-8B34-EE8DE6AB55A7}" dt="2024-10-08T06:29:33.130" v="1057" actId="1076"/>
          <ac:cxnSpMkLst>
            <pc:docMk/>
            <pc:sldMk cId="2028736850" sldId="284"/>
            <ac:cxnSpMk id="7" creationId="{3B54AB36-D4D8-49DA-A996-FFCB8513B1F8}"/>
          </ac:cxnSpMkLst>
        </pc:cxnChg>
      </pc:sldChg>
      <pc:sldChg chg="addSp delSp modSp add mod">
        <pc:chgData name="泽邦 周" userId="d8e3280ddbf20f75" providerId="LiveId" clId="{E055179C-C8C5-4304-8B34-EE8DE6AB55A7}" dt="2024-10-08T07:24:13.490" v="1100" actId="1076"/>
        <pc:sldMkLst>
          <pc:docMk/>
          <pc:sldMk cId="4184712787" sldId="285"/>
        </pc:sldMkLst>
        <pc:spChg chg="mod">
          <ac:chgData name="泽邦 周" userId="d8e3280ddbf20f75" providerId="LiveId" clId="{E055179C-C8C5-4304-8B34-EE8DE6AB55A7}" dt="2024-10-08T07:22:45.205" v="1082" actId="20577"/>
          <ac:spMkLst>
            <pc:docMk/>
            <pc:sldMk cId="4184712787" sldId="285"/>
            <ac:spMk id="2" creationId="{7B0DD23E-17A6-4815-B4B5-6C8201E48894}"/>
          </ac:spMkLst>
        </pc:spChg>
        <pc:spChg chg="del">
          <ac:chgData name="泽邦 周" userId="d8e3280ddbf20f75" providerId="LiveId" clId="{E055179C-C8C5-4304-8B34-EE8DE6AB55A7}" dt="2024-10-08T07:23:08.752" v="1084" actId="478"/>
          <ac:spMkLst>
            <pc:docMk/>
            <pc:sldMk cId="4184712787" sldId="285"/>
            <ac:spMk id="3" creationId="{2C7E2AC2-312B-492D-B88A-615E30B19134}"/>
          </ac:spMkLst>
        </pc:spChg>
        <pc:spChg chg="add del mod">
          <ac:chgData name="泽邦 周" userId="d8e3280ddbf20f75" providerId="LiveId" clId="{E055179C-C8C5-4304-8B34-EE8DE6AB55A7}" dt="2024-10-08T07:23:13.956" v="1085" actId="478"/>
          <ac:spMkLst>
            <pc:docMk/>
            <pc:sldMk cId="4184712787" sldId="285"/>
            <ac:spMk id="7" creationId="{0B3145F7-2D4A-4A15-AE15-12966D8533BE}"/>
          </ac:spMkLst>
        </pc:spChg>
        <pc:picChg chg="add mod">
          <ac:chgData name="泽邦 周" userId="d8e3280ddbf20f75" providerId="LiveId" clId="{E055179C-C8C5-4304-8B34-EE8DE6AB55A7}" dt="2024-10-08T07:23:15.259" v="1086" actId="1076"/>
          <ac:picMkLst>
            <pc:docMk/>
            <pc:sldMk cId="4184712787" sldId="285"/>
            <ac:picMk id="5" creationId="{E2A72E69-5C57-4567-BF8F-81F94902A450}"/>
          </ac:picMkLst>
        </pc:picChg>
        <pc:picChg chg="add mod">
          <ac:chgData name="泽邦 周" userId="d8e3280ddbf20f75" providerId="LiveId" clId="{E055179C-C8C5-4304-8B34-EE8DE6AB55A7}" dt="2024-10-08T07:23:40.144" v="1089" actId="1076"/>
          <ac:picMkLst>
            <pc:docMk/>
            <pc:sldMk cId="4184712787" sldId="285"/>
            <ac:picMk id="9" creationId="{677E290F-C867-4305-9CC2-60571302C202}"/>
          </ac:picMkLst>
        </pc:picChg>
        <pc:picChg chg="add mod">
          <ac:chgData name="泽邦 周" userId="d8e3280ddbf20f75" providerId="LiveId" clId="{E055179C-C8C5-4304-8B34-EE8DE6AB55A7}" dt="2024-10-08T07:23:47.566" v="1091" actId="1076"/>
          <ac:picMkLst>
            <pc:docMk/>
            <pc:sldMk cId="4184712787" sldId="285"/>
            <ac:picMk id="11" creationId="{97490D01-3301-4E32-BDB6-40D799E9DA50}"/>
          </ac:picMkLst>
        </pc:picChg>
        <pc:picChg chg="add del">
          <ac:chgData name="泽邦 周" userId="d8e3280ddbf20f75" providerId="LiveId" clId="{E055179C-C8C5-4304-8B34-EE8DE6AB55A7}" dt="2024-10-08T07:24:00.132" v="1093" actId="22"/>
          <ac:picMkLst>
            <pc:docMk/>
            <pc:sldMk cId="4184712787" sldId="285"/>
            <ac:picMk id="13" creationId="{ED5491D6-F54F-45EF-AF01-5CCB138392F9}"/>
          </ac:picMkLst>
        </pc:picChg>
        <pc:picChg chg="add mod">
          <ac:chgData name="泽邦 周" userId="d8e3280ddbf20f75" providerId="LiveId" clId="{E055179C-C8C5-4304-8B34-EE8DE6AB55A7}" dt="2024-10-08T07:24:13.490" v="1100" actId="1076"/>
          <ac:picMkLst>
            <pc:docMk/>
            <pc:sldMk cId="4184712787" sldId="285"/>
            <ac:picMk id="15" creationId="{49DE5AB7-D012-49BF-AD85-3A47D4ACB7A0}"/>
          </ac:picMkLst>
        </pc:picChg>
      </pc:sldChg>
      <pc:sldChg chg="addSp delSp modSp add mod">
        <pc:chgData name="泽邦 周" userId="d8e3280ddbf20f75" providerId="LiveId" clId="{E055179C-C8C5-4304-8B34-EE8DE6AB55A7}" dt="2024-10-08T08:18:56.378" v="1413" actId="1076"/>
        <pc:sldMkLst>
          <pc:docMk/>
          <pc:sldMk cId="691574160" sldId="286"/>
        </pc:sldMkLst>
        <pc:spChg chg="mod">
          <ac:chgData name="泽邦 周" userId="d8e3280ddbf20f75" providerId="LiveId" clId="{E055179C-C8C5-4304-8B34-EE8DE6AB55A7}" dt="2024-10-08T08:11:52.460" v="1409" actId="403"/>
          <ac:spMkLst>
            <pc:docMk/>
            <pc:sldMk cId="691574160" sldId="286"/>
            <ac:spMk id="2" creationId="{7B0DD23E-17A6-4815-B4B5-6C8201E48894}"/>
          </ac:spMkLst>
        </pc:spChg>
        <pc:spChg chg="del">
          <ac:chgData name="泽邦 周" userId="d8e3280ddbf20f75" providerId="LiveId" clId="{E055179C-C8C5-4304-8B34-EE8DE6AB55A7}" dt="2024-10-08T07:49:26.041" v="1203" actId="478"/>
          <ac:spMkLst>
            <pc:docMk/>
            <pc:sldMk cId="691574160" sldId="286"/>
            <ac:spMk id="3" creationId="{2C7E2AC2-312B-492D-B88A-615E30B19134}"/>
          </ac:spMkLst>
        </pc:spChg>
        <pc:spChg chg="add del mod">
          <ac:chgData name="泽邦 周" userId="d8e3280ddbf20f75" providerId="LiveId" clId="{E055179C-C8C5-4304-8B34-EE8DE6AB55A7}" dt="2024-10-08T07:49:28.243" v="1204" actId="478"/>
          <ac:spMkLst>
            <pc:docMk/>
            <pc:sldMk cId="691574160" sldId="286"/>
            <ac:spMk id="7" creationId="{F98C17F6-4ECB-402E-94E9-A0521C0B3D69}"/>
          </ac:spMkLst>
        </pc:spChg>
        <pc:picChg chg="del mod">
          <ac:chgData name="泽邦 周" userId="d8e3280ddbf20f75" providerId="LiveId" clId="{E055179C-C8C5-4304-8B34-EE8DE6AB55A7}" dt="2024-10-08T07:53:10.149" v="1212" actId="478"/>
          <ac:picMkLst>
            <pc:docMk/>
            <pc:sldMk cId="691574160" sldId="286"/>
            <ac:picMk id="5" creationId="{82BAFCDE-5FAA-442C-96C4-069C0A78229E}"/>
          </ac:picMkLst>
        </pc:picChg>
        <pc:picChg chg="mod">
          <ac:chgData name="泽邦 周" userId="d8e3280ddbf20f75" providerId="LiveId" clId="{E055179C-C8C5-4304-8B34-EE8DE6AB55A7}" dt="2024-10-08T07:49:35.660" v="1209" actId="1076"/>
          <ac:picMkLst>
            <pc:docMk/>
            <pc:sldMk cId="691574160" sldId="286"/>
            <ac:picMk id="6" creationId="{B0690B64-2C57-4FF3-8C4C-AE17EB496CCB}"/>
          </ac:picMkLst>
        </pc:picChg>
        <pc:picChg chg="add del mod">
          <ac:chgData name="泽邦 周" userId="d8e3280ddbf20f75" providerId="LiveId" clId="{E055179C-C8C5-4304-8B34-EE8DE6AB55A7}" dt="2024-10-08T08:18:51.761" v="1410" actId="478"/>
          <ac:picMkLst>
            <pc:docMk/>
            <pc:sldMk cId="691574160" sldId="286"/>
            <ac:picMk id="9" creationId="{B3BFE546-B178-42C4-A508-0046A2454540}"/>
          </ac:picMkLst>
        </pc:picChg>
        <pc:picChg chg="add mod">
          <ac:chgData name="泽邦 周" userId="d8e3280ddbf20f75" providerId="LiveId" clId="{E055179C-C8C5-4304-8B34-EE8DE6AB55A7}" dt="2024-10-08T08:18:56.378" v="1413" actId="1076"/>
          <ac:picMkLst>
            <pc:docMk/>
            <pc:sldMk cId="691574160" sldId="286"/>
            <ac:picMk id="11" creationId="{5A4081F7-C230-41DE-8776-19806F3E5ED9}"/>
          </ac:picMkLst>
        </pc:picChg>
      </pc:sldChg>
    </pc:docChg>
  </pc:docChgLst>
  <pc:docChgLst>
    <pc:chgData name="泽邦 周" userId="d8e3280ddbf20f75" providerId="LiveId" clId="{0F3DDCF3-C4D2-4DAA-9C20-3A72F2A961C1}"/>
    <pc:docChg chg="undo custSel addSld delSld modSld sldOrd">
      <pc:chgData name="泽邦 周" userId="d8e3280ddbf20f75" providerId="LiveId" clId="{0F3DDCF3-C4D2-4DAA-9C20-3A72F2A961C1}" dt="2024-09-12T12:42:07.603" v="632" actId="403"/>
      <pc:docMkLst>
        <pc:docMk/>
      </pc:docMkLst>
      <pc:sldChg chg="modSp mod modNotesTx">
        <pc:chgData name="泽邦 周" userId="d8e3280ddbf20f75" providerId="LiveId" clId="{0F3DDCF3-C4D2-4DAA-9C20-3A72F2A961C1}" dt="2024-09-12T11:59:25.685" v="573" actId="20577"/>
        <pc:sldMkLst>
          <pc:docMk/>
          <pc:sldMk cId="2769150296" sldId="257"/>
        </pc:sldMkLst>
        <pc:spChg chg="mod">
          <ac:chgData name="泽邦 周" userId="d8e3280ddbf20f75" providerId="LiveId" clId="{0F3DDCF3-C4D2-4DAA-9C20-3A72F2A961C1}" dt="2024-09-12T11:59:25.685" v="573" actId="20577"/>
          <ac:spMkLst>
            <pc:docMk/>
            <pc:sldMk cId="2769150296" sldId="257"/>
            <ac:spMk id="3" creationId="{A513984F-21CC-4581-A9D4-6035226E85B5}"/>
          </ac:spMkLst>
        </pc:spChg>
      </pc:sldChg>
      <pc:sldChg chg="del">
        <pc:chgData name="泽邦 周" userId="d8e3280ddbf20f75" providerId="LiveId" clId="{0F3DDCF3-C4D2-4DAA-9C20-3A72F2A961C1}" dt="2024-09-08T06:13:49.510" v="128" actId="47"/>
        <pc:sldMkLst>
          <pc:docMk/>
          <pc:sldMk cId="4102335239" sldId="258"/>
        </pc:sldMkLst>
      </pc:sldChg>
      <pc:sldChg chg="del">
        <pc:chgData name="泽邦 周" userId="d8e3280ddbf20f75" providerId="LiveId" clId="{0F3DDCF3-C4D2-4DAA-9C20-3A72F2A961C1}" dt="2024-09-08T06:13:49.510" v="128" actId="47"/>
        <pc:sldMkLst>
          <pc:docMk/>
          <pc:sldMk cId="1465918852" sldId="259"/>
        </pc:sldMkLst>
      </pc:sldChg>
      <pc:sldChg chg="del">
        <pc:chgData name="泽邦 周" userId="d8e3280ddbf20f75" providerId="LiveId" clId="{0F3DDCF3-C4D2-4DAA-9C20-3A72F2A961C1}" dt="2024-09-08T06:13:49.510" v="128" actId="47"/>
        <pc:sldMkLst>
          <pc:docMk/>
          <pc:sldMk cId="3788620157" sldId="260"/>
        </pc:sldMkLst>
      </pc:sldChg>
      <pc:sldChg chg="del">
        <pc:chgData name="泽邦 周" userId="d8e3280ddbf20f75" providerId="LiveId" clId="{0F3DDCF3-C4D2-4DAA-9C20-3A72F2A961C1}" dt="2024-09-08T06:13:49.510" v="128" actId="47"/>
        <pc:sldMkLst>
          <pc:docMk/>
          <pc:sldMk cId="4029609296" sldId="261"/>
        </pc:sldMkLst>
      </pc:sldChg>
      <pc:sldChg chg="del">
        <pc:chgData name="泽邦 周" userId="d8e3280ddbf20f75" providerId="LiveId" clId="{0F3DDCF3-C4D2-4DAA-9C20-3A72F2A961C1}" dt="2024-09-08T06:13:49.510" v="128" actId="47"/>
        <pc:sldMkLst>
          <pc:docMk/>
          <pc:sldMk cId="1736631918" sldId="262"/>
        </pc:sldMkLst>
      </pc:sldChg>
      <pc:sldChg chg="modSp mod">
        <pc:chgData name="泽邦 周" userId="d8e3280ddbf20f75" providerId="LiveId" clId="{0F3DDCF3-C4D2-4DAA-9C20-3A72F2A961C1}" dt="2024-09-12T12:42:07.603" v="632" actId="403"/>
        <pc:sldMkLst>
          <pc:docMk/>
          <pc:sldMk cId="2805427538" sldId="263"/>
        </pc:sldMkLst>
        <pc:spChg chg="mod">
          <ac:chgData name="泽邦 周" userId="d8e3280ddbf20f75" providerId="LiveId" clId="{0F3DDCF3-C4D2-4DAA-9C20-3A72F2A961C1}" dt="2024-09-12T12:42:07.603" v="632" actId="403"/>
          <ac:spMkLst>
            <pc:docMk/>
            <pc:sldMk cId="2805427538" sldId="263"/>
            <ac:spMk id="3" creationId="{95208A83-F5B9-4733-8E99-E2BD326E438D}"/>
          </ac:spMkLst>
        </pc:spChg>
      </pc:sldChg>
      <pc:sldChg chg="modSp mod">
        <pc:chgData name="泽邦 周" userId="d8e3280ddbf20f75" providerId="LiveId" clId="{0F3DDCF3-C4D2-4DAA-9C20-3A72F2A961C1}" dt="2024-09-08T06:12:37.350" v="46" actId="1076"/>
        <pc:sldMkLst>
          <pc:docMk/>
          <pc:sldMk cId="2440138512" sldId="267"/>
        </pc:sldMkLst>
        <pc:spChg chg="mod">
          <ac:chgData name="泽邦 周" userId="d8e3280ddbf20f75" providerId="LiveId" clId="{0F3DDCF3-C4D2-4DAA-9C20-3A72F2A961C1}" dt="2024-09-08T06:12:37.350" v="46" actId="1076"/>
          <ac:spMkLst>
            <pc:docMk/>
            <pc:sldMk cId="2440138512" sldId="267"/>
            <ac:spMk id="2" creationId="{239E4FB7-80B7-4288-9177-04C8D7530BBB}"/>
          </ac:spMkLst>
        </pc:spChg>
      </pc:sldChg>
      <pc:sldChg chg="del">
        <pc:chgData name="泽邦 周" userId="d8e3280ddbf20f75" providerId="LiveId" clId="{0F3DDCF3-C4D2-4DAA-9C20-3A72F2A961C1}" dt="2024-09-08T06:13:49.510" v="128" actId="47"/>
        <pc:sldMkLst>
          <pc:docMk/>
          <pc:sldMk cId="1668502757" sldId="268"/>
        </pc:sldMkLst>
      </pc:sldChg>
      <pc:sldChg chg="addSp modSp new mod">
        <pc:chgData name="泽邦 周" userId="d8e3280ddbf20f75" providerId="LiveId" clId="{0F3DDCF3-C4D2-4DAA-9C20-3A72F2A961C1}" dt="2024-09-12T08:49:31.941" v="473" actId="113"/>
        <pc:sldMkLst>
          <pc:docMk/>
          <pc:sldMk cId="4039598467" sldId="268"/>
        </pc:sldMkLst>
        <pc:spChg chg="mod">
          <ac:chgData name="泽邦 周" userId="d8e3280ddbf20f75" providerId="LiveId" clId="{0F3DDCF3-C4D2-4DAA-9C20-3A72F2A961C1}" dt="2024-09-08T07:41:05.204" v="140" actId="20577"/>
          <ac:spMkLst>
            <pc:docMk/>
            <pc:sldMk cId="4039598467" sldId="268"/>
            <ac:spMk id="2" creationId="{7B0DD23E-17A6-4815-B4B5-6C8201E48894}"/>
          </ac:spMkLst>
        </pc:spChg>
        <pc:spChg chg="mod">
          <ac:chgData name="泽邦 周" userId="d8e3280ddbf20f75" providerId="LiveId" clId="{0F3DDCF3-C4D2-4DAA-9C20-3A72F2A961C1}" dt="2024-09-12T08:49:31.941" v="473" actId="113"/>
          <ac:spMkLst>
            <pc:docMk/>
            <pc:sldMk cId="4039598467" sldId="268"/>
            <ac:spMk id="3" creationId="{2C7E2AC2-312B-492D-B88A-615E30B19134}"/>
          </ac:spMkLst>
        </pc:spChg>
        <pc:picChg chg="add mod">
          <ac:chgData name="泽邦 周" userId="d8e3280ddbf20f75" providerId="LiveId" clId="{0F3DDCF3-C4D2-4DAA-9C20-3A72F2A961C1}" dt="2024-09-12T07:58:10.383" v="430" actId="14100"/>
          <ac:picMkLst>
            <pc:docMk/>
            <pc:sldMk cId="4039598467" sldId="268"/>
            <ac:picMk id="5" creationId="{615E765C-E871-4CBF-BBF6-16033E7FBCDA}"/>
          </ac:picMkLst>
        </pc:picChg>
        <pc:picChg chg="add mod">
          <ac:chgData name="泽邦 周" userId="d8e3280ddbf20f75" providerId="LiveId" clId="{0F3DDCF3-C4D2-4DAA-9C20-3A72F2A961C1}" dt="2024-09-12T07:58:48.124" v="437" actId="1076"/>
          <ac:picMkLst>
            <pc:docMk/>
            <pc:sldMk cId="4039598467" sldId="268"/>
            <ac:picMk id="7" creationId="{7AE22544-FC92-434A-930A-A9D682C78962}"/>
          </ac:picMkLst>
        </pc:picChg>
      </pc:sldChg>
      <pc:sldChg chg="del">
        <pc:chgData name="泽邦 周" userId="d8e3280ddbf20f75" providerId="LiveId" clId="{0F3DDCF3-C4D2-4DAA-9C20-3A72F2A961C1}" dt="2024-09-08T06:13:49.510" v="128" actId="47"/>
        <pc:sldMkLst>
          <pc:docMk/>
          <pc:sldMk cId="1667089634" sldId="269"/>
        </pc:sldMkLst>
      </pc:sldChg>
      <pc:sldChg chg="addSp delSp modSp new mod">
        <pc:chgData name="泽邦 周" userId="d8e3280ddbf20f75" providerId="LiveId" clId="{0F3DDCF3-C4D2-4DAA-9C20-3A72F2A961C1}" dt="2024-09-12T11:01:08.265" v="553" actId="1076"/>
        <pc:sldMkLst>
          <pc:docMk/>
          <pc:sldMk cId="4215649579" sldId="269"/>
        </pc:sldMkLst>
        <pc:spChg chg="mod">
          <ac:chgData name="泽邦 周" userId="d8e3280ddbf20f75" providerId="LiveId" clId="{0F3DDCF3-C4D2-4DAA-9C20-3A72F2A961C1}" dt="2024-09-08T07:45:00.655" v="178" actId="20577"/>
          <ac:spMkLst>
            <pc:docMk/>
            <pc:sldMk cId="4215649579" sldId="269"/>
            <ac:spMk id="2" creationId="{836A2870-6E49-480C-949E-7216522BE686}"/>
          </ac:spMkLst>
        </pc:spChg>
        <pc:spChg chg="del">
          <ac:chgData name="泽邦 周" userId="d8e3280ddbf20f75" providerId="LiveId" clId="{0F3DDCF3-C4D2-4DAA-9C20-3A72F2A961C1}" dt="2024-09-12T11:00:53.312" v="550" actId="478"/>
          <ac:spMkLst>
            <pc:docMk/>
            <pc:sldMk cId="4215649579" sldId="269"/>
            <ac:spMk id="3" creationId="{16159DCB-9E1A-4842-86BE-EEF5E0A9BBB9}"/>
          </ac:spMkLst>
        </pc:spChg>
        <pc:picChg chg="add mod">
          <ac:chgData name="泽邦 周" userId="d8e3280ddbf20f75" providerId="LiveId" clId="{0F3DDCF3-C4D2-4DAA-9C20-3A72F2A961C1}" dt="2024-09-12T11:00:56.032" v="551" actId="1076"/>
          <ac:picMkLst>
            <pc:docMk/>
            <pc:sldMk cId="4215649579" sldId="269"/>
            <ac:picMk id="5" creationId="{AD80B9E6-C218-4681-B245-45892CE69436}"/>
          </ac:picMkLst>
        </pc:picChg>
        <pc:picChg chg="add mod">
          <ac:chgData name="泽邦 周" userId="d8e3280ddbf20f75" providerId="LiveId" clId="{0F3DDCF3-C4D2-4DAA-9C20-3A72F2A961C1}" dt="2024-09-12T11:01:08.265" v="553" actId="1076"/>
          <ac:picMkLst>
            <pc:docMk/>
            <pc:sldMk cId="4215649579" sldId="269"/>
            <ac:picMk id="7" creationId="{64575CCF-7A0B-4C4C-8727-FFF3314C9E6D}"/>
          </ac:picMkLst>
        </pc:picChg>
      </pc:sldChg>
      <pc:sldChg chg="modSp new del mod ord">
        <pc:chgData name="泽邦 周" userId="d8e3280ddbf20f75" providerId="LiveId" clId="{0F3DDCF3-C4D2-4DAA-9C20-3A72F2A961C1}" dt="2024-09-12T09:47:46.679" v="546" actId="47"/>
        <pc:sldMkLst>
          <pc:docMk/>
          <pc:sldMk cId="1326328146" sldId="270"/>
        </pc:sldMkLst>
        <pc:spChg chg="mod">
          <ac:chgData name="泽邦 周" userId="d8e3280ddbf20f75" providerId="LiveId" clId="{0F3DDCF3-C4D2-4DAA-9C20-3A72F2A961C1}" dt="2024-09-11T06:11:59.075" v="400" actId="20577"/>
          <ac:spMkLst>
            <pc:docMk/>
            <pc:sldMk cId="1326328146" sldId="270"/>
            <ac:spMk id="2" creationId="{6E80DD48-CEC2-4CFE-99BF-DF871E5A7674}"/>
          </ac:spMkLst>
        </pc:spChg>
      </pc:sldChg>
      <pc:sldChg chg="modSp new del mod">
        <pc:chgData name="泽邦 周" userId="d8e3280ddbf20f75" providerId="LiveId" clId="{0F3DDCF3-C4D2-4DAA-9C20-3A72F2A961C1}" dt="2024-09-12T10:29:56.319" v="547" actId="47"/>
        <pc:sldMkLst>
          <pc:docMk/>
          <pc:sldMk cId="2622963048" sldId="271"/>
        </pc:sldMkLst>
        <pc:spChg chg="mod">
          <ac:chgData name="泽邦 周" userId="d8e3280ddbf20f75" providerId="LiveId" clId="{0F3DDCF3-C4D2-4DAA-9C20-3A72F2A961C1}" dt="2024-09-08T07:48:28.595" v="213" actId="20577"/>
          <ac:spMkLst>
            <pc:docMk/>
            <pc:sldMk cId="2622963048" sldId="271"/>
            <ac:spMk id="2" creationId="{5F5720EE-2EE9-4274-82BF-7BE20A7DEEA7}"/>
          </ac:spMkLst>
        </pc:spChg>
      </pc:sldChg>
      <pc:sldChg chg="addSp delSp modSp new mod ord">
        <pc:chgData name="泽邦 周" userId="d8e3280ddbf20f75" providerId="LiveId" clId="{0F3DDCF3-C4D2-4DAA-9C20-3A72F2A961C1}" dt="2024-09-12T12:00:39.492" v="575"/>
        <pc:sldMkLst>
          <pc:docMk/>
          <pc:sldMk cId="3152813711" sldId="272"/>
        </pc:sldMkLst>
        <pc:spChg chg="del">
          <ac:chgData name="泽邦 周" userId="d8e3280ddbf20f75" providerId="LiveId" clId="{0F3DDCF3-C4D2-4DAA-9C20-3A72F2A961C1}" dt="2024-09-11T06:31:15.818" v="416" actId="478"/>
          <ac:spMkLst>
            <pc:docMk/>
            <pc:sldMk cId="3152813711" sldId="272"/>
            <ac:spMk id="2" creationId="{578A7651-66F2-44E8-9782-9DE332B461BD}"/>
          </ac:spMkLst>
        </pc:spChg>
        <pc:spChg chg="del">
          <ac:chgData name="泽邦 周" userId="d8e3280ddbf20f75" providerId="LiveId" clId="{0F3DDCF3-C4D2-4DAA-9C20-3A72F2A961C1}" dt="2024-09-11T06:31:14.746" v="415" actId="478"/>
          <ac:spMkLst>
            <pc:docMk/>
            <pc:sldMk cId="3152813711" sldId="272"/>
            <ac:spMk id="3" creationId="{92FCBD70-5F7F-4715-AFE3-FE1C1CD1CA1A}"/>
          </ac:spMkLst>
        </pc:spChg>
        <pc:picChg chg="add mod">
          <ac:chgData name="泽邦 周" userId="d8e3280ddbf20f75" providerId="LiveId" clId="{0F3DDCF3-C4D2-4DAA-9C20-3A72F2A961C1}" dt="2024-09-11T06:33:01.730" v="428" actId="1076"/>
          <ac:picMkLst>
            <pc:docMk/>
            <pc:sldMk cId="3152813711" sldId="272"/>
            <ac:picMk id="5" creationId="{0A58827E-0143-49CB-BE8D-AE002C1B24B9}"/>
          </ac:picMkLst>
        </pc:picChg>
        <pc:picChg chg="add mod">
          <ac:chgData name="泽邦 周" userId="d8e3280ddbf20f75" providerId="LiveId" clId="{0F3DDCF3-C4D2-4DAA-9C20-3A72F2A961C1}" dt="2024-09-11T06:31:44.009" v="424" actId="1076"/>
          <ac:picMkLst>
            <pc:docMk/>
            <pc:sldMk cId="3152813711" sldId="272"/>
            <ac:picMk id="7" creationId="{6D97D9CE-65F5-4D6C-AF0C-CB5A892FFCEC}"/>
          </ac:picMkLst>
        </pc:picChg>
        <pc:picChg chg="add mod">
          <ac:chgData name="泽邦 周" userId="d8e3280ddbf20f75" providerId="LiveId" clId="{0F3DDCF3-C4D2-4DAA-9C20-3A72F2A961C1}" dt="2024-09-11T06:32:45.074" v="427" actId="1076"/>
          <ac:picMkLst>
            <pc:docMk/>
            <pc:sldMk cId="3152813711" sldId="272"/>
            <ac:picMk id="9" creationId="{B47AD82A-C484-4A3C-A9BA-0E5041CB39FD}"/>
          </ac:picMkLst>
        </pc:picChg>
      </pc:sldChg>
      <pc:sldChg chg="addSp delSp modSp new mod">
        <pc:chgData name="泽邦 周" userId="d8e3280ddbf20f75" providerId="LiveId" clId="{0F3DDCF3-C4D2-4DAA-9C20-3A72F2A961C1}" dt="2024-09-12T08:50:35.527" v="478" actId="1076"/>
        <pc:sldMkLst>
          <pc:docMk/>
          <pc:sldMk cId="3480068489" sldId="273"/>
        </pc:sldMkLst>
        <pc:spChg chg="del">
          <ac:chgData name="泽邦 周" userId="d8e3280ddbf20f75" providerId="LiveId" clId="{0F3DDCF3-C4D2-4DAA-9C20-3A72F2A961C1}" dt="2024-09-12T07:59:02.042" v="440" actId="478"/>
          <ac:spMkLst>
            <pc:docMk/>
            <pc:sldMk cId="3480068489" sldId="273"/>
            <ac:spMk id="2" creationId="{33097F70-BB0B-47DC-B490-CBCD3297EEEB}"/>
          </ac:spMkLst>
        </pc:spChg>
        <pc:spChg chg="del">
          <ac:chgData name="泽邦 周" userId="d8e3280ddbf20f75" providerId="LiveId" clId="{0F3DDCF3-C4D2-4DAA-9C20-3A72F2A961C1}" dt="2024-09-12T07:59:01.188" v="439" actId="478"/>
          <ac:spMkLst>
            <pc:docMk/>
            <pc:sldMk cId="3480068489" sldId="273"/>
            <ac:spMk id="3" creationId="{5ACD4248-8145-4009-BF59-70A9D22D0004}"/>
          </ac:spMkLst>
        </pc:spChg>
        <pc:spChg chg="add del">
          <ac:chgData name="泽邦 周" userId="d8e3280ddbf20f75" providerId="LiveId" clId="{0F3DDCF3-C4D2-4DAA-9C20-3A72F2A961C1}" dt="2024-09-12T08:01:46.126" v="455" actId="478"/>
          <ac:spMkLst>
            <pc:docMk/>
            <pc:sldMk cId="3480068489" sldId="273"/>
            <ac:spMk id="9" creationId="{23B11E1E-D2E6-4438-AF44-275440B2F867}"/>
          </ac:spMkLst>
        </pc:spChg>
        <pc:spChg chg="add del mod">
          <ac:chgData name="泽邦 周" userId="d8e3280ddbf20f75" providerId="LiveId" clId="{0F3DDCF3-C4D2-4DAA-9C20-3A72F2A961C1}" dt="2024-09-12T08:02:27.302" v="468" actId="22"/>
          <ac:spMkLst>
            <pc:docMk/>
            <pc:sldMk cId="3480068489" sldId="273"/>
            <ac:spMk id="15" creationId="{7F38D3E5-7FD6-4C72-8EAC-50816244E3F4}"/>
          </ac:spMkLst>
        </pc:spChg>
        <pc:picChg chg="add mod">
          <ac:chgData name="泽邦 周" userId="d8e3280ddbf20f75" providerId="LiveId" clId="{0F3DDCF3-C4D2-4DAA-9C20-3A72F2A961C1}" dt="2024-09-12T07:59:37.950" v="447" actId="1076"/>
          <ac:picMkLst>
            <pc:docMk/>
            <pc:sldMk cId="3480068489" sldId="273"/>
            <ac:picMk id="5" creationId="{BD8DAC45-84BE-4484-94EF-2C7C0E8313BB}"/>
          </ac:picMkLst>
        </pc:picChg>
        <pc:picChg chg="add del mod">
          <ac:chgData name="泽邦 周" userId="d8e3280ddbf20f75" providerId="LiveId" clId="{0F3DDCF3-C4D2-4DAA-9C20-3A72F2A961C1}" dt="2024-09-12T08:02:27.690" v="469" actId="478"/>
          <ac:picMkLst>
            <pc:docMk/>
            <pc:sldMk cId="3480068489" sldId="273"/>
            <ac:picMk id="7" creationId="{4D3822DD-629A-4DF8-B408-A3A541E3B4A2}"/>
          </ac:picMkLst>
        </pc:picChg>
        <pc:picChg chg="add del mod">
          <ac:chgData name="泽邦 周" userId="d8e3280ddbf20f75" providerId="LiveId" clId="{0F3DDCF3-C4D2-4DAA-9C20-3A72F2A961C1}" dt="2024-09-12T08:50:29.286" v="475" actId="478"/>
          <ac:picMkLst>
            <pc:docMk/>
            <pc:sldMk cId="3480068489" sldId="273"/>
            <ac:picMk id="11" creationId="{4D59BDE1-7B24-4F4F-8E25-61847BD26C98}"/>
          </ac:picMkLst>
        </pc:picChg>
        <pc:picChg chg="add mod">
          <ac:chgData name="泽邦 周" userId="d8e3280ddbf20f75" providerId="LiveId" clId="{0F3DDCF3-C4D2-4DAA-9C20-3A72F2A961C1}" dt="2024-09-12T08:50:35.527" v="478" actId="1076"/>
          <ac:picMkLst>
            <pc:docMk/>
            <pc:sldMk cId="3480068489" sldId="273"/>
            <ac:picMk id="13" creationId="{90F7EFFD-C5B9-447C-A8D0-6EA33DB19B0B}"/>
          </ac:picMkLst>
        </pc:picChg>
        <pc:picChg chg="add mod">
          <ac:chgData name="泽邦 周" userId="d8e3280ddbf20f75" providerId="LiveId" clId="{0F3DDCF3-C4D2-4DAA-9C20-3A72F2A961C1}" dt="2024-09-12T08:50:34.023" v="477" actId="14100"/>
          <ac:picMkLst>
            <pc:docMk/>
            <pc:sldMk cId="3480068489" sldId="273"/>
            <ac:picMk id="17" creationId="{505B0B74-B624-48F0-995A-DBA1B0FA3C5C}"/>
          </ac:picMkLst>
        </pc:picChg>
      </pc:sldChg>
      <pc:sldChg chg="addSp delSp modSp new mod">
        <pc:chgData name="泽邦 周" userId="d8e3280ddbf20f75" providerId="LiveId" clId="{0F3DDCF3-C4D2-4DAA-9C20-3A72F2A961C1}" dt="2024-09-12T09:47:27.243" v="545" actId="20577"/>
        <pc:sldMkLst>
          <pc:docMk/>
          <pc:sldMk cId="2821287906" sldId="274"/>
        </pc:sldMkLst>
        <pc:spChg chg="del">
          <ac:chgData name="泽邦 周" userId="d8e3280ddbf20f75" providerId="LiveId" clId="{0F3DDCF3-C4D2-4DAA-9C20-3A72F2A961C1}" dt="2024-09-12T08:51:51.242" v="482" actId="478"/>
          <ac:spMkLst>
            <pc:docMk/>
            <pc:sldMk cId="2821287906" sldId="274"/>
            <ac:spMk id="2" creationId="{34B3B501-4BD8-47B7-B249-0C0EB8A2E64B}"/>
          </ac:spMkLst>
        </pc:spChg>
        <pc:spChg chg="del">
          <ac:chgData name="泽邦 周" userId="d8e3280ddbf20f75" providerId="LiveId" clId="{0F3DDCF3-C4D2-4DAA-9C20-3A72F2A961C1}" dt="2024-09-12T08:51:51.242" v="482" actId="478"/>
          <ac:spMkLst>
            <pc:docMk/>
            <pc:sldMk cId="2821287906" sldId="274"/>
            <ac:spMk id="3" creationId="{009A1590-FC98-4C8F-80DA-AE37EA2D10FF}"/>
          </ac:spMkLst>
        </pc:spChg>
        <pc:spChg chg="add del mod">
          <ac:chgData name="泽邦 周" userId="d8e3280ddbf20f75" providerId="LiveId" clId="{0F3DDCF3-C4D2-4DAA-9C20-3A72F2A961C1}" dt="2024-09-12T08:51:48.854" v="481"/>
          <ac:spMkLst>
            <pc:docMk/>
            <pc:sldMk cId="2821287906" sldId="274"/>
            <ac:spMk id="4" creationId="{D48DC48A-7A50-43F0-AB57-9AF5CBE9FA90}"/>
          </ac:spMkLst>
        </pc:spChg>
        <pc:spChg chg="add del mod">
          <ac:chgData name="泽邦 周" userId="d8e3280ddbf20f75" providerId="LiveId" clId="{0F3DDCF3-C4D2-4DAA-9C20-3A72F2A961C1}" dt="2024-09-12T08:51:48.854" v="481"/>
          <ac:spMkLst>
            <pc:docMk/>
            <pc:sldMk cId="2821287906" sldId="274"/>
            <ac:spMk id="5" creationId="{A6D839EC-6B22-4761-B0E3-29E3DDBF2FDA}"/>
          </ac:spMkLst>
        </pc:spChg>
        <pc:spChg chg="add mod">
          <ac:chgData name="泽邦 周" userId="d8e3280ddbf20f75" providerId="LiveId" clId="{0F3DDCF3-C4D2-4DAA-9C20-3A72F2A961C1}" dt="2024-09-12T08:51:51.578" v="483"/>
          <ac:spMkLst>
            <pc:docMk/>
            <pc:sldMk cId="2821287906" sldId="274"/>
            <ac:spMk id="6" creationId="{B8FCE916-5439-4BDB-B4A1-56B3BB60885B}"/>
          </ac:spMkLst>
        </pc:spChg>
        <pc:spChg chg="add mod">
          <ac:chgData name="泽邦 周" userId="d8e3280ddbf20f75" providerId="LiveId" clId="{0F3DDCF3-C4D2-4DAA-9C20-3A72F2A961C1}" dt="2024-09-12T08:53:48.148" v="497" actId="1076"/>
          <ac:spMkLst>
            <pc:docMk/>
            <pc:sldMk cId="2821287906" sldId="274"/>
            <ac:spMk id="7" creationId="{1C396D98-909B-4A27-BF67-3C13C78DBE83}"/>
          </ac:spMkLst>
        </pc:spChg>
        <pc:spChg chg="add mod">
          <ac:chgData name="泽邦 周" userId="d8e3280ddbf20f75" providerId="LiveId" clId="{0F3DDCF3-C4D2-4DAA-9C20-3A72F2A961C1}" dt="2024-09-12T09:47:27.243" v="545" actId="20577"/>
          <ac:spMkLst>
            <pc:docMk/>
            <pc:sldMk cId="2821287906" sldId="274"/>
            <ac:spMk id="12" creationId="{B2DC8412-DC41-4F58-910D-DD3CAE630B5D}"/>
          </ac:spMkLst>
        </pc:spChg>
        <pc:picChg chg="add mod">
          <ac:chgData name="泽邦 周" userId="d8e3280ddbf20f75" providerId="LiveId" clId="{0F3DDCF3-C4D2-4DAA-9C20-3A72F2A961C1}" dt="2024-09-12T08:53:50.082" v="498" actId="1076"/>
          <ac:picMkLst>
            <pc:docMk/>
            <pc:sldMk cId="2821287906" sldId="274"/>
            <ac:picMk id="9" creationId="{69ECFE52-23F1-4DDA-8647-0C83CBD16BC4}"/>
          </ac:picMkLst>
        </pc:picChg>
        <pc:picChg chg="add mod">
          <ac:chgData name="泽邦 周" userId="d8e3280ddbf20f75" providerId="LiveId" clId="{0F3DDCF3-C4D2-4DAA-9C20-3A72F2A961C1}" dt="2024-09-12T08:53:55.193" v="500" actId="1076"/>
          <ac:picMkLst>
            <pc:docMk/>
            <pc:sldMk cId="2821287906" sldId="274"/>
            <ac:picMk id="11" creationId="{927B25AD-8F1D-4125-8B5E-9A4B2EE12B27}"/>
          </ac:picMkLst>
        </pc:picChg>
      </pc:sldChg>
      <pc:sldChg chg="addSp delSp modSp new mod">
        <pc:chgData name="泽邦 周" userId="d8e3280ddbf20f75" providerId="LiveId" clId="{0F3DDCF3-C4D2-4DAA-9C20-3A72F2A961C1}" dt="2024-09-12T11:49:25.824" v="569" actId="1076"/>
        <pc:sldMkLst>
          <pc:docMk/>
          <pc:sldMk cId="2029935061" sldId="275"/>
        </pc:sldMkLst>
        <pc:spChg chg="del">
          <ac:chgData name="泽邦 周" userId="d8e3280ddbf20f75" providerId="LiveId" clId="{0F3DDCF3-C4D2-4DAA-9C20-3A72F2A961C1}" dt="2024-09-12T11:23:36.826" v="554" actId="478"/>
          <ac:spMkLst>
            <pc:docMk/>
            <pc:sldMk cId="2029935061" sldId="275"/>
            <ac:spMk id="2" creationId="{D40FFDFA-E2D0-46BF-A102-EBDB082DCB1A}"/>
          </ac:spMkLst>
        </pc:spChg>
        <pc:spChg chg="del">
          <ac:chgData name="泽邦 周" userId="d8e3280ddbf20f75" providerId="LiveId" clId="{0F3DDCF3-C4D2-4DAA-9C20-3A72F2A961C1}" dt="2024-09-12T11:48:47.624" v="561" actId="478"/>
          <ac:spMkLst>
            <pc:docMk/>
            <pc:sldMk cId="2029935061" sldId="275"/>
            <ac:spMk id="3" creationId="{2EA9FFF0-8578-46AF-A147-C0272ED27181}"/>
          </ac:spMkLst>
        </pc:spChg>
        <pc:spChg chg="add mod">
          <ac:chgData name="泽邦 周" userId="d8e3280ddbf20f75" providerId="LiveId" clId="{0F3DDCF3-C4D2-4DAA-9C20-3A72F2A961C1}" dt="2024-09-12T11:23:39.605" v="560" actId="20577"/>
          <ac:spMkLst>
            <pc:docMk/>
            <pc:sldMk cId="2029935061" sldId="275"/>
            <ac:spMk id="4" creationId="{05E360C6-BD39-4F37-B4A6-435D5EF83595}"/>
          </ac:spMkLst>
        </pc:spChg>
        <pc:picChg chg="add mod">
          <ac:chgData name="泽邦 周" userId="d8e3280ddbf20f75" providerId="LiveId" clId="{0F3DDCF3-C4D2-4DAA-9C20-3A72F2A961C1}" dt="2024-09-12T11:49:22.391" v="568" actId="1076"/>
          <ac:picMkLst>
            <pc:docMk/>
            <pc:sldMk cId="2029935061" sldId="275"/>
            <ac:picMk id="6" creationId="{80503E1D-55EF-48B6-983D-3A4402FCE3F8}"/>
          </ac:picMkLst>
        </pc:picChg>
        <pc:picChg chg="add mod">
          <ac:chgData name="泽邦 周" userId="d8e3280ddbf20f75" providerId="LiveId" clId="{0F3DDCF3-C4D2-4DAA-9C20-3A72F2A961C1}" dt="2024-09-12T11:49:25.824" v="569" actId="1076"/>
          <ac:picMkLst>
            <pc:docMk/>
            <pc:sldMk cId="2029935061" sldId="275"/>
            <ac:picMk id="8" creationId="{4B3BD73D-8197-4E75-AA25-645B0F559B6D}"/>
          </ac:picMkLst>
        </pc:picChg>
      </pc:sldChg>
      <pc:sldChg chg="addSp delSp modSp new mod">
        <pc:chgData name="泽邦 周" userId="d8e3280ddbf20f75" providerId="LiveId" clId="{0F3DDCF3-C4D2-4DAA-9C20-3A72F2A961C1}" dt="2024-09-12T12:40:59.678" v="611" actId="1076"/>
        <pc:sldMkLst>
          <pc:docMk/>
          <pc:sldMk cId="580001430" sldId="276"/>
        </pc:sldMkLst>
        <pc:spChg chg="mod">
          <ac:chgData name="泽邦 周" userId="d8e3280ddbf20f75" providerId="LiveId" clId="{0F3DDCF3-C4D2-4DAA-9C20-3A72F2A961C1}" dt="2024-09-12T12:40:19.640" v="607" actId="20577"/>
          <ac:spMkLst>
            <pc:docMk/>
            <pc:sldMk cId="580001430" sldId="276"/>
            <ac:spMk id="2" creationId="{A26D5124-7D40-46A9-96DC-DD3FAC5F2A5C}"/>
          </ac:spMkLst>
        </pc:spChg>
        <pc:spChg chg="del mod">
          <ac:chgData name="泽邦 周" userId="d8e3280ddbf20f75" providerId="LiveId" clId="{0F3DDCF3-C4D2-4DAA-9C20-3A72F2A961C1}" dt="2024-09-12T12:40:56.718" v="609" actId="22"/>
          <ac:spMkLst>
            <pc:docMk/>
            <pc:sldMk cId="580001430" sldId="276"/>
            <ac:spMk id="3" creationId="{3A7D248B-CD82-4A62-8E9D-A2689C6C4B73}"/>
          </ac:spMkLst>
        </pc:spChg>
        <pc:picChg chg="add mod ord">
          <ac:chgData name="泽邦 周" userId="d8e3280ddbf20f75" providerId="LiveId" clId="{0F3DDCF3-C4D2-4DAA-9C20-3A72F2A961C1}" dt="2024-09-12T12:40:59.678" v="611" actId="1076"/>
          <ac:picMkLst>
            <pc:docMk/>
            <pc:sldMk cId="580001430" sldId="276"/>
            <ac:picMk id="5" creationId="{820502E7-AD65-4A81-9927-3E0AAA98796E}"/>
          </ac:picMkLst>
        </pc:picChg>
      </pc:sldChg>
    </pc:docChg>
  </pc:docChgLst>
  <pc:docChgLst>
    <pc:chgData name="泽邦 周" userId="d8e3280ddbf20f75" providerId="LiveId" clId="{3E9CF7EA-8F09-4C60-9C3A-48ABE3A130D7}"/>
    <pc:docChg chg="undo custSel addSld delSld modSld sldOrd">
      <pc:chgData name="泽邦 周" userId="d8e3280ddbf20f75" providerId="LiveId" clId="{3E9CF7EA-8F09-4C60-9C3A-48ABE3A130D7}" dt="2024-09-04T07:18:04.868" v="468"/>
      <pc:docMkLst>
        <pc:docMk/>
      </pc:docMkLst>
      <pc:sldChg chg="addSp delSp modSp del mod">
        <pc:chgData name="泽邦 周" userId="d8e3280ddbf20f75" providerId="LiveId" clId="{3E9CF7EA-8F09-4C60-9C3A-48ABE3A130D7}" dt="2024-08-28T08:21:20.902" v="80" actId="47"/>
        <pc:sldMkLst>
          <pc:docMk/>
          <pc:sldMk cId="3450043490" sldId="256"/>
        </pc:sldMkLst>
        <pc:spChg chg="mod">
          <ac:chgData name="泽邦 周" userId="d8e3280ddbf20f75" providerId="LiveId" clId="{3E9CF7EA-8F09-4C60-9C3A-48ABE3A130D7}" dt="2024-08-28T08:20:41.683" v="59" actId="20577"/>
          <ac:spMkLst>
            <pc:docMk/>
            <pc:sldMk cId="3450043490" sldId="256"/>
            <ac:spMk id="2" creationId="{239E4FB7-80B7-4288-9177-04C8D7530BBB}"/>
          </ac:spMkLst>
        </pc:spChg>
        <pc:spChg chg="add del mod">
          <ac:chgData name="泽邦 周" userId="d8e3280ddbf20f75" providerId="LiveId" clId="{3E9CF7EA-8F09-4C60-9C3A-48ABE3A130D7}" dt="2024-08-21T07:00:04.545" v="22" actId="478"/>
          <ac:spMkLst>
            <pc:docMk/>
            <pc:sldMk cId="3450043490" sldId="256"/>
            <ac:spMk id="3" creationId="{20A2A8F9-BD1A-4B09-BBB0-0D6EC55CC830}"/>
          </ac:spMkLst>
        </pc:spChg>
      </pc:sldChg>
      <pc:sldChg chg="modSp mod">
        <pc:chgData name="泽邦 周" userId="d8e3280ddbf20f75" providerId="LiveId" clId="{3E9CF7EA-8F09-4C60-9C3A-48ABE3A130D7}" dt="2024-08-28T08:21:50.150" v="119" actId="20577"/>
        <pc:sldMkLst>
          <pc:docMk/>
          <pc:sldMk cId="2769150296" sldId="257"/>
        </pc:sldMkLst>
        <pc:spChg chg="mod">
          <ac:chgData name="泽邦 周" userId="d8e3280ddbf20f75" providerId="LiveId" clId="{3E9CF7EA-8F09-4C60-9C3A-48ABE3A130D7}" dt="2024-08-28T08:21:50.150" v="119" actId="20577"/>
          <ac:spMkLst>
            <pc:docMk/>
            <pc:sldMk cId="2769150296" sldId="257"/>
            <ac:spMk id="3" creationId="{A513984F-21CC-4581-A9D4-6035226E85B5}"/>
          </ac:spMkLst>
        </pc:spChg>
      </pc:sldChg>
      <pc:sldChg chg="ord">
        <pc:chgData name="泽邦 周" userId="d8e3280ddbf20f75" providerId="LiveId" clId="{3E9CF7EA-8F09-4C60-9C3A-48ABE3A130D7}" dt="2024-09-04T06:30:25.582" v="164"/>
        <pc:sldMkLst>
          <pc:docMk/>
          <pc:sldMk cId="4029609296" sldId="261"/>
        </pc:sldMkLst>
      </pc:sldChg>
      <pc:sldChg chg="addSp delSp modSp mod">
        <pc:chgData name="泽邦 周" userId="d8e3280ddbf20f75" providerId="LiveId" clId="{3E9CF7EA-8F09-4C60-9C3A-48ABE3A130D7}" dt="2024-09-04T07:07:21.516" v="465" actId="1076"/>
        <pc:sldMkLst>
          <pc:docMk/>
          <pc:sldMk cId="1736631918" sldId="262"/>
        </pc:sldMkLst>
        <pc:spChg chg="del">
          <ac:chgData name="泽邦 周" userId="d8e3280ddbf20f75" providerId="LiveId" clId="{3E9CF7EA-8F09-4C60-9C3A-48ABE3A130D7}" dt="2024-09-04T06:51:41.556" v="173" actId="478"/>
          <ac:spMkLst>
            <pc:docMk/>
            <pc:sldMk cId="1736631918" sldId="262"/>
            <ac:spMk id="2" creationId="{40E9D151-218E-4C3F-B210-628C2822FDF0}"/>
          </ac:spMkLst>
        </pc:spChg>
        <pc:spChg chg="del">
          <ac:chgData name="泽邦 周" userId="d8e3280ddbf20f75" providerId="LiveId" clId="{3E9CF7EA-8F09-4C60-9C3A-48ABE3A130D7}" dt="2024-09-04T06:51:36.262" v="171" actId="21"/>
          <ac:spMkLst>
            <pc:docMk/>
            <pc:sldMk cId="1736631918" sldId="262"/>
            <ac:spMk id="3" creationId="{FE2E1E1F-CF56-4294-ABBB-60D99DC36D14}"/>
          </ac:spMkLst>
        </pc:spChg>
        <pc:spChg chg="mod">
          <ac:chgData name="泽邦 周" userId="d8e3280ddbf20f75" providerId="LiveId" clId="{3E9CF7EA-8F09-4C60-9C3A-48ABE3A130D7}" dt="2024-09-04T07:07:19.311" v="464" actId="1076"/>
          <ac:spMkLst>
            <pc:docMk/>
            <pc:sldMk cId="1736631918" sldId="262"/>
            <ac:spMk id="4" creationId="{C2B0D47A-F661-4C96-A714-165CD212A84C}"/>
          </ac:spMkLst>
        </pc:spChg>
        <pc:spChg chg="mod">
          <ac:chgData name="泽邦 周" userId="d8e3280ddbf20f75" providerId="LiveId" clId="{3E9CF7EA-8F09-4C60-9C3A-48ABE3A130D7}" dt="2024-09-04T07:07:21.516" v="465" actId="1076"/>
          <ac:spMkLst>
            <pc:docMk/>
            <pc:sldMk cId="1736631918" sldId="262"/>
            <ac:spMk id="5" creationId="{02ABF987-204E-41DE-AE76-07C8F4099344}"/>
          </ac:spMkLst>
        </pc:spChg>
        <pc:spChg chg="add del mod">
          <ac:chgData name="泽邦 周" userId="d8e3280ddbf20f75" providerId="LiveId" clId="{3E9CF7EA-8F09-4C60-9C3A-48ABE3A130D7}" dt="2024-09-04T06:51:51.590" v="177" actId="478"/>
          <ac:spMkLst>
            <pc:docMk/>
            <pc:sldMk cId="1736631918" sldId="262"/>
            <ac:spMk id="8" creationId="{45F6DC16-52AA-4C56-A776-DB5974060295}"/>
          </ac:spMkLst>
        </pc:spChg>
        <pc:spChg chg="add del mod">
          <ac:chgData name="泽邦 周" userId="d8e3280ddbf20f75" providerId="LiveId" clId="{3E9CF7EA-8F09-4C60-9C3A-48ABE3A130D7}" dt="2024-09-04T06:51:44.743" v="174" actId="478"/>
          <ac:spMkLst>
            <pc:docMk/>
            <pc:sldMk cId="1736631918" sldId="262"/>
            <ac:spMk id="10" creationId="{2597CF2B-858D-47F1-807B-EFE5AC7E527C}"/>
          </ac:spMkLst>
        </pc:spChg>
      </pc:sldChg>
      <pc:sldChg chg="modSp mod">
        <pc:chgData name="泽邦 周" userId="d8e3280ddbf20f75" providerId="LiveId" clId="{3E9CF7EA-8F09-4C60-9C3A-48ABE3A130D7}" dt="2024-09-04T07:09:58.838" v="466"/>
        <pc:sldMkLst>
          <pc:docMk/>
          <pc:sldMk cId="2805427538" sldId="263"/>
        </pc:sldMkLst>
        <pc:spChg chg="mod">
          <ac:chgData name="泽邦 周" userId="d8e3280ddbf20f75" providerId="LiveId" clId="{3E9CF7EA-8F09-4C60-9C3A-48ABE3A130D7}" dt="2024-09-04T07:09:58.838" v="466"/>
          <ac:spMkLst>
            <pc:docMk/>
            <pc:sldMk cId="2805427538" sldId="263"/>
            <ac:spMk id="3" creationId="{95208A83-F5B9-4733-8E99-E2BD326E438D}"/>
          </ac:spMkLst>
        </pc:spChg>
      </pc:sldChg>
      <pc:sldChg chg="add">
        <pc:chgData name="泽邦 周" userId="d8e3280ddbf20f75" providerId="LiveId" clId="{3E9CF7EA-8F09-4C60-9C3A-48ABE3A130D7}" dt="2024-08-28T08:20:56.697" v="60"/>
        <pc:sldMkLst>
          <pc:docMk/>
          <pc:sldMk cId="1432862600" sldId="264"/>
        </pc:sldMkLst>
      </pc:sldChg>
      <pc:sldChg chg="modSp add mod">
        <pc:chgData name="泽邦 周" userId="d8e3280ddbf20f75" providerId="LiveId" clId="{3E9CF7EA-8F09-4C60-9C3A-48ABE3A130D7}" dt="2024-08-28T08:21:17.596" v="79" actId="20577"/>
        <pc:sldMkLst>
          <pc:docMk/>
          <pc:sldMk cId="2440138512" sldId="267"/>
        </pc:sldMkLst>
        <pc:spChg chg="mod">
          <ac:chgData name="泽邦 周" userId="d8e3280ddbf20f75" providerId="LiveId" clId="{3E9CF7EA-8F09-4C60-9C3A-48ABE3A130D7}" dt="2024-08-28T08:21:17.596" v="79" actId="20577"/>
          <ac:spMkLst>
            <pc:docMk/>
            <pc:sldMk cId="2440138512" sldId="267"/>
            <ac:spMk id="2" creationId="{239E4FB7-80B7-4288-9177-04C8D7530BBB}"/>
          </ac:spMkLst>
        </pc:spChg>
      </pc:sldChg>
      <pc:sldChg chg="addSp delSp modSp new mod ord">
        <pc:chgData name="泽邦 周" userId="d8e3280ddbf20f75" providerId="LiveId" clId="{3E9CF7EA-8F09-4C60-9C3A-48ABE3A130D7}" dt="2024-09-04T06:30:22.822" v="162" actId="1076"/>
        <pc:sldMkLst>
          <pc:docMk/>
          <pc:sldMk cId="1668502757" sldId="268"/>
        </pc:sldMkLst>
        <pc:spChg chg="mod">
          <ac:chgData name="泽邦 周" userId="d8e3280ddbf20f75" providerId="LiveId" clId="{3E9CF7EA-8F09-4C60-9C3A-48ABE3A130D7}" dt="2024-09-04T06:30:00.666" v="158" actId="20577"/>
          <ac:spMkLst>
            <pc:docMk/>
            <pc:sldMk cId="1668502757" sldId="268"/>
            <ac:spMk id="2" creationId="{BB1787A1-605C-4A60-AEC0-74EC5CBFA903}"/>
          </ac:spMkLst>
        </pc:spChg>
        <pc:spChg chg="del">
          <ac:chgData name="泽邦 周" userId="d8e3280ddbf20f75" providerId="LiveId" clId="{3E9CF7EA-8F09-4C60-9C3A-48ABE3A130D7}" dt="2024-09-04T06:29:46.540" v="121" actId="22"/>
          <ac:spMkLst>
            <pc:docMk/>
            <pc:sldMk cId="1668502757" sldId="268"/>
            <ac:spMk id="3" creationId="{32DFBCDD-94C5-44E3-8693-A54609C7A49D}"/>
          </ac:spMkLst>
        </pc:spChg>
        <pc:picChg chg="add mod ord">
          <ac:chgData name="泽邦 周" userId="d8e3280ddbf20f75" providerId="LiveId" clId="{3E9CF7EA-8F09-4C60-9C3A-48ABE3A130D7}" dt="2024-09-04T06:30:22.822" v="162" actId="1076"/>
          <ac:picMkLst>
            <pc:docMk/>
            <pc:sldMk cId="1668502757" sldId="268"/>
            <ac:picMk id="5" creationId="{D44E6019-0D4F-4D17-95DB-5F4F8225B223}"/>
          </ac:picMkLst>
        </pc:picChg>
      </pc:sldChg>
      <pc:sldChg chg="addSp delSp modSp new mod ord">
        <pc:chgData name="泽邦 周" userId="d8e3280ddbf20f75" providerId="LiveId" clId="{3E9CF7EA-8F09-4C60-9C3A-48ABE3A130D7}" dt="2024-09-04T07:18:04.868" v="468"/>
        <pc:sldMkLst>
          <pc:docMk/>
          <pc:sldMk cId="1667089634" sldId="269"/>
        </pc:sldMkLst>
        <pc:spChg chg="del">
          <ac:chgData name="泽邦 周" userId="d8e3280ddbf20f75" providerId="LiveId" clId="{3E9CF7EA-8F09-4C60-9C3A-48ABE3A130D7}" dt="2024-09-04T06:51:29.587" v="169" actId="478"/>
          <ac:spMkLst>
            <pc:docMk/>
            <pc:sldMk cId="1667089634" sldId="269"/>
            <ac:spMk id="2" creationId="{0668048E-BD34-4662-8138-627540725E1A}"/>
          </ac:spMkLst>
        </pc:spChg>
        <pc:spChg chg="del">
          <ac:chgData name="泽邦 周" userId="d8e3280ddbf20f75" providerId="LiveId" clId="{3E9CF7EA-8F09-4C60-9C3A-48ABE3A130D7}" dt="2024-09-04T06:51:30.460" v="170" actId="478"/>
          <ac:spMkLst>
            <pc:docMk/>
            <pc:sldMk cId="1667089634" sldId="269"/>
            <ac:spMk id="3" creationId="{5410BBD3-40E3-4F93-9E1D-2AE532C7BCF8}"/>
          </ac:spMkLst>
        </pc:spChg>
        <pc:spChg chg="add mod">
          <ac:chgData name="泽邦 周" userId="d8e3280ddbf20f75" providerId="LiveId" clId="{3E9CF7EA-8F09-4C60-9C3A-48ABE3A130D7}" dt="2024-09-04T06:51:59.004" v="178" actId="1076"/>
          <ac:spMkLst>
            <pc:docMk/>
            <pc:sldMk cId="1667089634" sldId="269"/>
            <ac:spMk id="6" creationId="{BA18CCBB-718B-4060-BA77-64BB50B3F145}"/>
          </ac:spMkLst>
        </pc:spChg>
        <pc:spChg chg="add mod">
          <ac:chgData name="泽邦 周" userId="d8e3280ddbf20f75" providerId="LiveId" clId="{3E9CF7EA-8F09-4C60-9C3A-48ABE3A130D7}" dt="2024-09-04T06:52:01.146" v="179" actId="1076"/>
          <ac:spMkLst>
            <pc:docMk/>
            <pc:sldMk cId="1667089634" sldId="269"/>
            <ac:spMk id="7" creationId="{40FBD251-AAEA-4F0E-9DF7-00A61CEB7D5B}"/>
          </ac:spMkLst>
        </pc:spChg>
        <pc:spChg chg="add mod">
          <ac:chgData name="泽邦 周" userId="d8e3280ddbf20f75" providerId="LiveId" clId="{3E9CF7EA-8F09-4C60-9C3A-48ABE3A130D7}" dt="2024-09-04T07:00:04.318" v="442" actId="1076"/>
          <ac:spMkLst>
            <pc:docMk/>
            <pc:sldMk cId="1667089634" sldId="269"/>
            <ac:spMk id="8" creationId="{3F6DB4F0-B4AE-42A6-B24A-533265669705}"/>
          </ac:spMkLst>
        </pc:spChg>
        <pc:spChg chg="add mod">
          <ac:chgData name="泽邦 周" userId="d8e3280ddbf20f75" providerId="LiveId" clId="{3E9CF7EA-8F09-4C60-9C3A-48ABE3A130D7}" dt="2024-09-04T06:59:59.783" v="441" actId="1076"/>
          <ac:spMkLst>
            <pc:docMk/>
            <pc:sldMk cId="1667089634" sldId="269"/>
            <ac:spMk id="10" creationId="{D4FCF223-55A0-40FF-84E7-5BB7CE7DD13B}"/>
          </ac:spMkLst>
        </pc:spChg>
        <pc:picChg chg="add del">
          <ac:chgData name="泽邦 周" userId="d8e3280ddbf20f75" providerId="LiveId" clId="{3E9CF7EA-8F09-4C60-9C3A-48ABE3A130D7}" dt="2024-09-04T06:51:19.056" v="167" actId="22"/>
          <ac:picMkLst>
            <pc:docMk/>
            <pc:sldMk cId="1667089634" sldId="269"/>
            <ac:picMk id="5" creationId="{C795EC16-50B7-429E-9825-C768DFFF0B4D}"/>
          </ac:picMkLst>
        </pc:picChg>
        <pc:picChg chg="add del mod">
          <ac:chgData name="泽邦 周" userId="d8e3280ddbf20f75" providerId="LiveId" clId="{3E9CF7EA-8F09-4C60-9C3A-48ABE3A130D7}" dt="2024-09-04T07:03:19.447" v="446" actId="478"/>
          <ac:picMkLst>
            <pc:docMk/>
            <pc:sldMk cId="1667089634" sldId="269"/>
            <ac:picMk id="9" creationId="{7AA6A240-634F-4DC0-B462-B6D84A860D79}"/>
          </ac:picMkLst>
        </pc:picChg>
        <pc:picChg chg="add mod">
          <ac:chgData name="泽邦 周" userId="d8e3280ddbf20f75" providerId="LiveId" clId="{3E9CF7EA-8F09-4C60-9C3A-48ABE3A130D7}" dt="2024-09-04T07:03:25.388" v="449" actId="1076"/>
          <ac:picMkLst>
            <pc:docMk/>
            <pc:sldMk cId="1667089634" sldId="269"/>
            <ac:picMk id="12" creationId="{6F285C06-F896-4B6F-A00B-291B14A08C7E}"/>
          </ac:picMkLst>
        </pc:picChg>
        <pc:picChg chg="add mod">
          <ac:chgData name="泽邦 周" userId="d8e3280ddbf20f75" providerId="LiveId" clId="{3E9CF7EA-8F09-4C60-9C3A-48ABE3A130D7}" dt="2024-09-04T07:07:08.091" v="462" actId="1076"/>
          <ac:picMkLst>
            <pc:docMk/>
            <pc:sldMk cId="1667089634" sldId="269"/>
            <ac:picMk id="14" creationId="{1413EBED-0DC3-40EB-ACCD-F674DCF8F88F}"/>
          </ac:picMkLst>
        </pc:picChg>
        <pc:picChg chg="add mod">
          <ac:chgData name="泽邦 周" userId="d8e3280ddbf20f75" providerId="LiveId" clId="{3E9CF7EA-8F09-4C60-9C3A-48ABE3A130D7}" dt="2024-09-04T07:07:09.435" v="463" actId="1076"/>
          <ac:picMkLst>
            <pc:docMk/>
            <pc:sldMk cId="1667089634" sldId="269"/>
            <ac:picMk id="16" creationId="{2A9A93A3-B584-45DB-9138-8D2BED0883BA}"/>
          </ac:picMkLst>
        </pc:picChg>
      </pc:sldChg>
    </pc:docChg>
  </pc:docChgLst>
  <pc:docChgLst>
    <pc:chgData name="泽邦 周" userId="d8e3280ddbf20f75" providerId="LiveId" clId="{FB3BF0E3-FA45-4A7B-84BB-2D7F02D1D5BB}"/>
    <pc:docChg chg="modSld">
      <pc:chgData name="泽邦 周" userId="d8e3280ddbf20f75" providerId="LiveId" clId="{FB3BF0E3-FA45-4A7B-84BB-2D7F02D1D5BB}" dt="2024-09-04T07:45:04.209" v="7" actId="1076"/>
      <pc:docMkLst>
        <pc:docMk/>
      </pc:docMkLst>
      <pc:sldChg chg="addSp modSp mod">
        <pc:chgData name="泽邦 周" userId="d8e3280ddbf20f75" providerId="LiveId" clId="{FB3BF0E3-FA45-4A7B-84BB-2D7F02D1D5BB}" dt="2024-09-04T07:45:04.209" v="7" actId="1076"/>
        <pc:sldMkLst>
          <pc:docMk/>
          <pc:sldMk cId="1736631918" sldId="262"/>
        </pc:sldMkLst>
        <pc:spChg chg="mod">
          <ac:chgData name="泽邦 周" userId="d8e3280ddbf20f75" providerId="LiveId" clId="{FB3BF0E3-FA45-4A7B-84BB-2D7F02D1D5BB}" dt="2024-09-04T07:44:48.081" v="1" actId="1076"/>
          <ac:spMkLst>
            <pc:docMk/>
            <pc:sldMk cId="1736631918" sldId="262"/>
            <ac:spMk id="4" creationId="{C2B0D47A-F661-4C96-A714-165CD212A84C}"/>
          </ac:spMkLst>
        </pc:spChg>
        <pc:spChg chg="mod">
          <ac:chgData name="泽邦 周" userId="d8e3280ddbf20f75" providerId="LiveId" clId="{FB3BF0E3-FA45-4A7B-84BB-2D7F02D1D5BB}" dt="2024-09-04T07:44:50.882" v="2" actId="1076"/>
          <ac:spMkLst>
            <pc:docMk/>
            <pc:sldMk cId="1736631918" sldId="262"/>
            <ac:spMk id="5" creationId="{02ABF987-204E-41DE-AE76-07C8F4099344}"/>
          </ac:spMkLst>
        </pc:spChg>
        <pc:spChg chg="mod">
          <ac:chgData name="泽邦 周" userId="d8e3280ddbf20f75" providerId="LiveId" clId="{FB3BF0E3-FA45-4A7B-84BB-2D7F02D1D5BB}" dt="2024-09-04T07:44:57.324" v="5" actId="1076"/>
          <ac:spMkLst>
            <pc:docMk/>
            <pc:sldMk cId="1736631918" sldId="262"/>
            <ac:spMk id="7" creationId="{E8448E80-84AE-4764-AFBF-5E559381BB37}"/>
          </ac:spMkLst>
        </pc:spChg>
        <pc:picChg chg="add mod">
          <ac:chgData name="泽邦 周" userId="d8e3280ddbf20f75" providerId="LiveId" clId="{FB3BF0E3-FA45-4A7B-84BB-2D7F02D1D5BB}" dt="2024-09-04T07:45:04.209" v="7" actId="1076"/>
          <ac:picMkLst>
            <pc:docMk/>
            <pc:sldMk cId="1736631918" sldId="262"/>
            <ac:picMk id="3" creationId="{0BBD5522-CA8B-43A3-B432-3B439A710CAD}"/>
          </ac:picMkLst>
        </pc:picChg>
      </pc:sldChg>
    </pc:docChg>
  </pc:docChgLst>
  <pc:docChgLst>
    <pc:chgData name="泽邦 周" userId="d8e3280ddbf20f75" providerId="LiveId" clId="{1376032B-839E-43B9-8EEF-87B0DD6DCEE8}"/>
    <pc:docChg chg="undo custSel addSld modSld sldOrd">
      <pc:chgData name="泽邦 周" userId="d8e3280ddbf20f75" providerId="LiveId" clId="{1376032B-839E-43B9-8EEF-87B0DD6DCEE8}" dt="2024-05-08T02:26:07.257" v="1384" actId="20577"/>
      <pc:docMkLst>
        <pc:docMk/>
      </pc:docMkLst>
      <pc:sldChg chg="modSp mod">
        <pc:chgData name="泽邦 周" userId="d8e3280ddbf20f75" providerId="LiveId" clId="{1376032B-839E-43B9-8EEF-87B0DD6DCEE8}" dt="2024-04-23T06:31:09.806" v="77" actId="20577"/>
        <pc:sldMkLst>
          <pc:docMk/>
          <pc:sldMk cId="3450043490" sldId="256"/>
        </pc:sldMkLst>
        <pc:spChg chg="mod">
          <ac:chgData name="泽邦 周" userId="d8e3280ddbf20f75" providerId="LiveId" clId="{1376032B-839E-43B9-8EEF-87B0DD6DCEE8}" dt="2024-04-23T06:31:09.806" v="77" actId="20577"/>
          <ac:spMkLst>
            <pc:docMk/>
            <pc:sldMk cId="3450043490" sldId="256"/>
            <ac:spMk id="2" creationId="{239E4FB7-80B7-4288-9177-04C8D7530BBB}"/>
          </ac:spMkLst>
        </pc:spChg>
        <pc:spChg chg="mod">
          <ac:chgData name="泽邦 周" userId="d8e3280ddbf20f75" providerId="LiveId" clId="{1376032B-839E-43B9-8EEF-87B0DD6DCEE8}" dt="2024-04-23T06:31:05.486" v="73" actId="403"/>
          <ac:spMkLst>
            <pc:docMk/>
            <pc:sldMk cId="3450043490" sldId="256"/>
            <ac:spMk id="3" creationId="{20A2A8F9-BD1A-4B09-BBB0-0D6EC55CC830}"/>
          </ac:spMkLst>
        </pc:spChg>
      </pc:sldChg>
      <pc:sldChg chg="modSp new mod">
        <pc:chgData name="泽邦 周" userId="d8e3280ddbf20f75" providerId="LiveId" clId="{1376032B-839E-43B9-8EEF-87B0DD6DCEE8}" dt="2024-05-07T10:55:36.803" v="1336" actId="20577"/>
        <pc:sldMkLst>
          <pc:docMk/>
          <pc:sldMk cId="2769150296" sldId="257"/>
        </pc:sldMkLst>
        <pc:spChg chg="mod">
          <ac:chgData name="泽邦 周" userId="d8e3280ddbf20f75" providerId="LiveId" clId="{1376032B-839E-43B9-8EEF-87B0DD6DCEE8}" dt="2024-05-07T10:54:37.844" v="1325" actId="20577"/>
          <ac:spMkLst>
            <pc:docMk/>
            <pc:sldMk cId="2769150296" sldId="257"/>
            <ac:spMk id="2" creationId="{55610DCA-A616-4D89-A45F-230DCA6998D6}"/>
          </ac:spMkLst>
        </pc:spChg>
        <pc:spChg chg="mod">
          <ac:chgData name="泽邦 周" userId="d8e3280ddbf20f75" providerId="LiveId" clId="{1376032B-839E-43B9-8EEF-87B0DD6DCEE8}" dt="2024-05-07T10:55:36.803" v="1336" actId="20577"/>
          <ac:spMkLst>
            <pc:docMk/>
            <pc:sldMk cId="2769150296" sldId="257"/>
            <ac:spMk id="3" creationId="{A513984F-21CC-4581-A9D4-6035226E85B5}"/>
          </ac:spMkLst>
        </pc:spChg>
      </pc:sldChg>
      <pc:sldChg chg="addSp delSp modSp new mod">
        <pc:chgData name="泽邦 周" userId="d8e3280ddbf20f75" providerId="LiveId" clId="{1376032B-839E-43B9-8EEF-87B0DD6DCEE8}" dt="2024-04-26T08:45:31.909" v="364" actId="1076"/>
        <pc:sldMkLst>
          <pc:docMk/>
          <pc:sldMk cId="4102335239" sldId="258"/>
        </pc:sldMkLst>
        <pc:spChg chg="del">
          <ac:chgData name="泽邦 周" userId="d8e3280ddbf20f75" providerId="LiveId" clId="{1376032B-839E-43B9-8EEF-87B0DD6DCEE8}" dt="2024-04-26T08:37:25.138" v="272" actId="478"/>
          <ac:spMkLst>
            <pc:docMk/>
            <pc:sldMk cId="4102335239" sldId="258"/>
            <ac:spMk id="2" creationId="{56C48A83-ABAE-45F9-A816-F00E594AFD51}"/>
          </ac:spMkLst>
        </pc:spChg>
        <pc:spChg chg="del mod">
          <ac:chgData name="泽邦 周" userId="d8e3280ddbf20f75" providerId="LiveId" clId="{1376032B-839E-43B9-8EEF-87B0DD6DCEE8}" dt="2024-04-26T08:39:04.063" v="276" actId="22"/>
          <ac:spMkLst>
            <pc:docMk/>
            <pc:sldMk cId="4102335239" sldId="258"/>
            <ac:spMk id="3" creationId="{DEB2526E-FE81-473D-A8A9-8C8D96CD91D0}"/>
          </ac:spMkLst>
        </pc:spChg>
        <pc:spChg chg="add del mod">
          <ac:chgData name="泽邦 周" userId="d8e3280ddbf20f75" providerId="LiveId" clId="{1376032B-839E-43B9-8EEF-87B0DD6DCEE8}" dt="2024-04-26T08:39:18.772" v="282"/>
          <ac:spMkLst>
            <pc:docMk/>
            <pc:sldMk cId="4102335239" sldId="258"/>
            <ac:spMk id="4" creationId="{5FC50409-4311-45F8-A4C1-119B2964ED4A}"/>
          </ac:spMkLst>
        </pc:spChg>
        <pc:spChg chg="add del mod">
          <ac:chgData name="泽邦 周" userId="d8e3280ddbf20f75" providerId="LiveId" clId="{1376032B-839E-43B9-8EEF-87B0DD6DCEE8}" dt="2024-04-26T08:39:28.589" v="284" actId="478"/>
          <ac:spMkLst>
            <pc:docMk/>
            <pc:sldMk cId="4102335239" sldId="258"/>
            <ac:spMk id="9" creationId="{113E8FBA-250C-498A-BD37-D0D632B7083D}"/>
          </ac:spMkLst>
        </pc:spChg>
        <pc:spChg chg="add del mod">
          <ac:chgData name="泽邦 周" userId="d8e3280ddbf20f75" providerId="LiveId" clId="{1376032B-839E-43B9-8EEF-87B0DD6DCEE8}" dt="2024-04-26T08:41:23.273" v="296" actId="478"/>
          <ac:spMkLst>
            <pc:docMk/>
            <pc:sldMk cId="4102335239" sldId="258"/>
            <ac:spMk id="11" creationId="{324F03E2-93FB-4EAD-80A3-B08C91AF7704}"/>
          </ac:spMkLst>
        </pc:spChg>
        <pc:spChg chg="add mod">
          <ac:chgData name="泽邦 周" userId="d8e3280ddbf20f75" providerId="LiveId" clId="{1376032B-839E-43B9-8EEF-87B0DD6DCEE8}" dt="2024-04-26T08:42:53.812" v="341" actId="113"/>
          <ac:spMkLst>
            <pc:docMk/>
            <pc:sldMk cId="4102335239" sldId="258"/>
            <ac:spMk id="18" creationId="{04547ACF-F3E5-456A-9AD7-B23F3AB73C30}"/>
          </ac:spMkLst>
        </pc:spChg>
        <pc:picChg chg="add del mod ord">
          <ac:chgData name="泽邦 周" userId="d8e3280ddbf20f75" providerId="LiveId" clId="{1376032B-839E-43B9-8EEF-87B0DD6DCEE8}" dt="2024-04-26T08:41:17.835" v="292" actId="478"/>
          <ac:picMkLst>
            <pc:docMk/>
            <pc:sldMk cId="4102335239" sldId="258"/>
            <ac:picMk id="6" creationId="{D6E2DE61-BF51-4772-A7F0-6BBC3C4011EF}"/>
          </ac:picMkLst>
        </pc:picChg>
        <pc:picChg chg="add mod">
          <ac:chgData name="泽邦 周" userId="d8e3280ddbf20f75" providerId="LiveId" clId="{1376032B-839E-43B9-8EEF-87B0DD6DCEE8}" dt="2024-04-26T08:42:50.716" v="340" actId="1076"/>
          <ac:picMkLst>
            <pc:docMk/>
            <pc:sldMk cId="4102335239" sldId="258"/>
            <ac:picMk id="8" creationId="{D2DEC43C-729B-4DBA-BA38-9DB8526A0043}"/>
          </ac:picMkLst>
        </pc:picChg>
        <pc:picChg chg="add mod">
          <ac:chgData name="泽邦 周" userId="d8e3280ddbf20f75" providerId="LiveId" clId="{1376032B-839E-43B9-8EEF-87B0DD6DCEE8}" dt="2024-04-26T08:42:50.716" v="340" actId="1076"/>
          <ac:picMkLst>
            <pc:docMk/>
            <pc:sldMk cId="4102335239" sldId="258"/>
            <ac:picMk id="13" creationId="{B338F75C-1DDA-4C4E-8137-1291C7F8B7BE}"/>
          </ac:picMkLst>
        </pc:picChg>
        <pc:picChg chg="add del mod">
          <ac:chgData name="泽邦 周" userId="d8e3280ddbf20f75" providerId="LiveId" clId="{1376032B-839E-43B9-8EEF-87B0DD6DCEE8}" dt="2024-04-26T08:45:25.563" v="362" actId="478"/>
          <ac:picMkLst>
            <pc:docMk/>
            <pc:sldMk cId="4102335239" sldId="258"/>
            <ac:picMk id="15" creationId="{0DBDEB89-7085-4E75-B2E1-D0E1813A0944}"/>
          </ac:picMkLst>
        </pc:picChg>
        <pc:picChg chg="add mod">
          <ac:chgData name="泽邦 周" userId="d8e3280ddbf20f75" providerId="LiveId" clId="{1376032B-839E-43B9-8EEF-87B0DD6DCEE8}" dt="2024-04-26T08:42:50.716" v="340" actId="1076"/>
          <ac:picMkLst>
            <pc:docMk/>
            <pc:sldMk cId="4102335239" sldId="258"/>
            <ac:picMk id="17" creationId="{EF7A6E3F-DEB5-45D0-9641-1D7AF31A0F37}"/>
          </ac:picMkLst>
        </pc:picChg>
        <pc:picChg chg="add mod">
          <ac:chgData name="泽邦 周" userId="d8e3280ddbf20f75" providerId="LiveId" clId="{1376032B-839E-43B9-8EEF-87B0DD6DCEE8}" dt="2024-04-26T08:45:31.909" v="364" actId="1076"/>
          <ac:picMkLst>
            <pc:docMk/>
            <pc:sldMk cId="4102335239" sldId="258"/>
            <ac:picMk id="20" creationId="{9AD9EDCA-0921-403C-91A2-C6ACE327BC73}"/>
          </ac:picMkLst>
        </pc:picChg>
      </pc:sldChg>
      <pc:sldChg chg="addSp delSp modSp new mod">
        <pc:chgData name="泽邦 周" userId="d8e3280ddbf20f75" providerId="LiveId" clId="{1376032B-839E-43B9-8EEF-87B0DD6DCEE8}" dt="2024-04-26T08:47:38.496" v="397"/>
        <pc:sldMkLst>
          <pc:docMk/>
          <pc:sldMk cId="1465918852" sldId="259"/>
        </pc:sldMkLst>
        <pc:spChg chg="mod">
          <ac:chgData name="泽邦 周" userId="d8e3280ddbf20f75" providerId="LiveId" clId="{1376032B-839E-43B9-8EEF-87B0DD6DCEE8}" dt="2024-04-26T08:47:37.721" v="395" actId="113"/>
          <ac:spMkLst>
            <pc:docMk/>
            <pc:sldMk cId="1465918852" sldId="259"/>
            <ac:spMk id="2" creationId="{138D4BE3-7614-4B95-BF88-C344F23EEF76}"/>
          </ac:spMkLst>
        </pc:spChg>
        <pc:spChg chg="del">
          <ac:chgData name="泽邦 周" userId="d8e3280ddbf20f75" providerId="LiveId" clId="{1376032B-839E-43B9-8EEF-87B0DD6DCEE8}" dt="2024-04-26T08:46:12.492" v="365" actId="22"/>
          <ac:spMkLst>
            <pc:docMk/>
            <pc:sldMk cId="1465918852" sldId="259"/>
            <ac:spMk id="3" creationId="{C03C9BDC-BAB7-47EA-8370-1B486E16B5E8}"/>
          </ac:spMkLst>
        </pc:spChg>
        <pc:spChg chg="add del mod">
          <ac:chgData name="泽邦 周" userId="d8e3280ddbf20f75" providerId="LiveId" clId="{1376032B-839E-43B9-8EEF-87B0DD6DCEE8}" dt="2024-04-26T08:47:38.496" v="397"/>
          <ac:spMkLst>
            <pc:docMk/>
            <pc:sldMk cId="1465918852" sldId="259"/>
            <ac:spMk id="8" creationId="{6A9F3EC4-DB34-48D9-B0C2-FD16E38CDC9F}"/>
          </ac:spMkLst>
        </pc:spChg>
        <pc:spChg chg="add del">
          <ac:chgData name="泽邦 周" userId="d8e3280ddbf20f75" providerId="LiveId" clId="{1376032B-839E-43B9-8EEF-87B0DD6DCEE8}" dt="2024-04-26T08:47:11.313" v="376" actId="22"/>
          <ac:spMkLst>
            <pc:docMk/>
            <pc:sldMk cId="1465918852" sldId="259"/>
            <ac:spMk id="10" creationId="{F67385E1-1006-4C97-A9EE-ED01B671DF75}"/>
          </ac:spMkLst>
        </pc:spChg>
        <pc:picChg chg="add mod ord">
          <ac:chgData name="泽邦 周" userId="d8e3280ddbf20f75" providerId="LiveId" clId="{1376032B-839E-43B9-8EEF-87B0DD6DCEE8}" dt="2024-04-26T08:46:15.058" v="366" actId="1076"/>
          <ac:picMkLst>
            <pc:docMk/>
            <pc:sldMk cId="1465918852" sldId="259"/>
            <ac:picMk id="5" creationId="{BF6DF0C2-4A01-40F5-ACD6-26AF188BB7FD}"/>
          </ac:picMkLst>
        </pc:picChg>
        <pc:picChg chg="add mod">
          <ac:chgData name="泽邦 周" userId="d8e3280ddbf20f75" providerId="LiveId" clId="{1376032B-839E-43B9-8EEF-87B0DD6DCEE8}" dt="2024-04-26T08:46:48.313" v="371" actId="1076"/>
          <ac:picMkLst>
            <pc:docMk/>
            <pc:sldMk cId="1465918852" sldId="259"/>
            <ac:picMk id="7" creationId="{5BB627D7-B6BF-477D-9C72-0C6311B04471}"/>
          </ac:picMkLst>
        </pc:picChg>
      </pc:sldChg>
      <pc:sldChg chg="addSp delSp modSp new mod">
        <pc:chgData name="泽邦 周" userId="d8e3280ddbf20f75" providerId="LiveId" clId="{1376032B-839E-43B9-8EEF-87B0DD6DCEE8}" dt="2024-05-08T02:26:07.257" v="1384" actId="20577"/>
        <pc:sldMkLst>
          <pc:docMk/>
          <pc:sldMk cId="3788620157" sldId="260"/>
        </pc:sldMkLst>
        <pc:spChg chg="mod">
          <ac:chgData name="泽邦 周" userId="d8e3280ddbf20f75" providerId="LiveId" clId="{1376032B-839E-43B9-8EEF-87B0DD6DCEE8}" dt="2024-05-08T02:26:07.257" v="1384" actId="20577"/>
          <ac:spMkLst>
            <pc:docMk/>
            <pc:sldMk cId="3788620157" sldId="260"/>
            <ac:spMk id="2" creationId="{D477CA12-B5EC-4AC1-9BA1-F3AF577C707A}"/>
          </ac:spMkLst>
        </pc:spChg>
        <pc:spChg chg="del">
          <ac:chgData name="泽邦 周" userId="d8e3280ddbf20f75" providerId="LiveId" clId="{1376032B-839E-43B9-8EEF-87B0DD6DCEE8}" dt="2024-04-26T08:51:12.135" v="423" actId="22"/>
          <ac:spMkLst>
            <pc:docMk/>
            <pc:sldMk cId="3788620157" sldId="260"/>
            <ac:spMk id="3" creationId="{BA403194-0A3E-4DD6-BE1F-87C3653671CB}"/>
          </ac:spMkLst>
        </pc:spChg>
        <pc:spChg chg="add del mod">
          <ac:chgData name="泽邦 周" userId="d8e3280ddbf20f75" providerId="LiveId" clId="{1376032B-839E-43B9-8EEF-87B0DD6DCEE8}" dt="2024-05-08T02:24:47.163" v="1344"/>
          <ac:spMkLst>
            <pc:docMk/>
            <pc:sldMk cId="3788620157" sldId="260"/>
            <ac:spMk id="7" creationId="{C44B26E4-A9C9-4966-B83B-E5F8217A04F4}"/>
          </ac:spMkLst>
        </pc:spChg>
        <pc:picChg chg="add mod ord">
          <ac:chgData name="泽邦 周" userId="d8e3280ddbf20f75" providerId="LiveId" clId="{1376032B-839E-43B9-8EEF-87B0DD6DCEE8}" dt="2024-04-26T08:51:35.291" v="424" actId="1076"/>
          <ac:picMkLst>
            <pc:docMk/>
            <pc:sldMk cId="3788620157" sldId="260"/>
            <ac:picMk id="5" creationId="{0E46046B-B093-4F5F-8E76-C38E23A7D36B}"/>
          </ac:picMkLst>
        </pc:picChg>
        <pc:picChg chg="add mod">
          <ac:chgData name="泽邦 周" userId="d8e3280ddbf20f75" providerId="LiveId" clId="{1376032B-839E-43B9-8EEF-87B0DD6DCEE8}" dt="2024-05-08T02:21:31.975" v="1339" actId="1076"/>
          <ac:picMkLst>
            <pc:docMk/>
            <pc:sldMk cId="3788620157" sldId="260"/>
            <ac:picMk id="6" creationId="{A7945558-CA33-4FC5-B08E-E25C59DA771E}"/>
          </ac:picMkLst>
        </pc:picChg>
      </pc:sldChg>
      <pc:sldChg chg="addSp delSp modSp new mod ord">
        <pc:chgData name="泽邦 周" userId="d8e3280ddbf20f75" providerId="LiveId" clId="{1376032B-839E-43B9-8EEF-87B0DD6DCEE8}" dt="2024-05-07T10:35:55.155" v="1189" actId="20577"/>
        <pc:sldMkLst>
          <pc:docMk/>
          <pc:sldMk cId="4029609296" sldId="261"/>
        </pc:sldMkLst>
        <pc:spChg chg="mod">
          <ac:chgData name="泽邦 周" userId="d8e3280ddbf20f75" providerId="LiveId" clId="{1376032B-839E-43B9-8EEF-87B0DD6DCEE8}" dt="2024-05-07T10:22:37.598" v="841" actId="20577"/>
          <ac:spMkLst>
            <pc:docMk/>
            <pc:sldMk cId="4029609296" sldId="261"/>
            <ac:spMk id="2" creationId="{ED2BC231-8592-445D-ABD2-F7ECA6B87569}"/>
          </ac:spMkLst>
        </pc:spChg>
        <pc:spChg chg="mod">
          <ac:chgData name="泽邦 周" userId="d8e3280ddbf20f75" providerId="LiveId" clId="{1376032B-839E-43B9-8EEF-87B0DD6DCEE8}" dt="2024-05-07T10:35:55.155" v="1189" actId="20577"/>
          <ac:spMkLst>
            <pc:docMk/>
            <pc:sldMk cId="4029609296" sldId="261"/>
            <ac:spMk id="3" creationId="{47305FF3-71D9-4EF9-B485-D23AFB6F2B58}"/>
          </ac:spMkLst>
        </pc:spChg>
        <pc:spChg chg="add del mod">
          <ac:chgData name="泽邦 周" userId="d8e3280ddbf20f75" providerId="LiveId" clId="{1376032B-839E-43B9-8EEF-87B0DD6DCEE8}" dt="2024-05-07T10:31:06.172" v="1117" actId="22"/>
          <ac:spMkLst>
            <pc:docMk/>
            <pc:sldMk cId="4029609296" sldId="261"/>
            <ac:spMk id="5" creationId="{E54F401B-51AD-415B-98B3-101B513BE1AC}"/>
          </ac:spMkLst>
        </pc:spChg>
        <pc:spChg chg="add del mod">
          <ac:chgData name="泽邦 周" userId="d8e3280ddbf20f75" providerId="LiveId" clId="{1376032B-839E-43B9-8EEF-87B0DD6DCEE8}" dt="2024-05-07T10:31:14.847" v="1122" actId="22"/>
          <ac:spMkLst>
            <pc:docMk/>
            <pc:sldMk cId="4029609296" sldId="261"/>
            <ac:spMk id="7" creationId="{5F1AE66F-C9AA-4719-9150-3A0DE869F313}"/>
          </ac:spMkLst>
        </pc:spChg>
        <pc:spChg chg="add del mod">
          <ac:chgData name="泽邦 周" userId="d8e3280ddbf20f75" providerId="LiveId" clId="{1376032B-839E-43B9-8EEF-87B0DD6DCEE8}" dt="2024-05-07T10:31:18.342" v="1124"/>
          <ac:spMkLst>
            <pc:docMk/>
            <pc:sldMk cId="4029609296" sldId="261"/>
            <ac:spMk id="8" creationId="{999E0614-E42E-4FEA-A911-62A796B6E795}"/>
          </ac:spMkLst>
        </pc:spChg>
        <pc:spChg chg="add mod">
          <ac:chgData name="泽邦 周" userId="d8e3280ddbf20f75" providerId="LiveId" clId="{1376032B-839E-43B9-8EEF-87B0DD6DCEE8}" dt="2024-05-07T10:35:30.015" v="1188" actId="20577"/>
          <ac:spMkLst>
            <pc:docMk/>
            <pc:sldMk cId="4029609296" sldId="261"/>
            <ac:spMk id="9" creationId="{9BDF9320-EA01-41DB-A9D2-9D9B7F8B02C5}"/>
          </ac:spMkLst>
        </pc:spChg>
      </pc:sldChg>
      <pc:sldChg chg="addSp modSp new mod">
        <pc:chgData name="泽邦 周" userId="d8e3280ddbf20f75" providerId="LiveId" clId="{1376032B-839E-43B9-8EEF-87B0DD6DCEE8}" dt="2024-05-08T02:23:28.632" v="1340" actId="1076"/>
        <pc:sldMkLst>
          <pc:docMk/>
          <pc:sldMk cId="1736631918" sldId="262"/>
        </pc:sldMkLst>
        <pc:spChg chg="mod">
          <ac:chgData name="泽邦 周" userId="d8e3280ddbf20f75" providerId="LiveId" clId="{1376032B-839E-43B9-8EEF-87B0DD6DCEE8}" dt="2024-05-05T08:28:44.114" v="514" actId="20577"/>
          <ac:spMkLst>
            <pc:docMk/>
            <pc:sldMk cId="1736631918" sldId="262"/>
            <ac:spMk id="2" creationId="{40E9D151-218E-4C3F-B210-628C2822FDF0}"/>
          </ac:spMkLst>
        </pc:spChg>
        <pc:spChg chg="mod">
          <ac:chgData name="泽邦 周" userId="d8e3280ddbf20f75" providerId="LiveId" clId="{1376032B-839E-43B9-8EEF-87B0DD6DCEE8}" dt="2024-05-08T02:23:28.632" v="1340" actId="1076"/>
          <ac:spMkLst>
            <pc:docMk/>
            <pc:sldMk cId="1736631918" sldId="262"/>
            <ac:spMk id="3" creationId="{FE2E1E1F-CF56-4294-ABBB-60D99DC36D14}"/>
          </ac:spMkLst>
        </pc:spChg>
        <pc:spChg chg="add mod">
          <ac:chgData name="泽邦 周" userId="d8e3280ddbf20f75" providerId="LiveId" clId="{1376032B-839E-43B9-8EEF-87B0DD6DCEE8}" dt="2024-05-06T12:03:14.703" v="794" actId="1076"/>
          <ac:spMkLst>
            <pc:docMk/>
            <pc:sldMk cId="1736631918" sldId="262"/>
            <ac:spMk id="4" creationId="{C2B0D47A-F661-4C96-A714-165CD212A84C}"/>
          </ac:spMkLst>
        </pc:spChg>
        <pc:spChg chg="add mod">
          <ac:chgData name="泽邦 周" userId="d8e3280ddbf20f75" providerId="LiveId" clId="{1376032B-839E-43B9-8EEF-87B0DD6DCEE8}" dt="2024-05-06T12:03:18.038" v="795" actId="1076"/>
          <ac:spMkLst>
            <pc:docMk/>
            <pc:sldMk cId="1736631918" sldId="262"/>
            <ac:spMk id="5" creationId="{02ABF987-204E-41DE-AE76-07C8F4099344}"/>
          </ac:spMkLst>
        </pc:spChg>
        <pc:spChg chg="add mod">
          <ac:chgData name="泽邦 周" userId="d8e3280ddbf20f75" providerId="LiveId" clId="{1376032B-839E-43B9-8EEF-87B0DD6DCEE8}" dt="2024-05-06T12:03:09.414" v="793" actId="1076"/>
          <ac:spMkLst>
            <pc:docMk/>
            <pc:sldMk cId="1736631918" sldId="262"/>
            <ac:spMk id="7" creationId="{E8448E80-84AE-4764-AFBF-5E559381BB37}"/>
          </ac:spMkLst>
        </pc:spChg>
      </pc:sldChg>
      <pc:sldChg chg="modSp new mod">
        <pc:chgData name="泽邦 周" userId="d8e3280ddbf20f75" providerId="LiveId" clId="{1376032B-839E-43B9-8EEF-87B0DD6DCEE8}" dt="2024-05-07T10:42:23.071" v="1306" actId="20577"/>
        <pc:sldMkLst>
          <pc:docMk/>
          <pc:sldMk cId="2805427538" sldId="263"/>
        </pc:sldMkLst>
        <pc:spChg chg="mod">
          <ac:chgData name="泽邦 周" userId="d8e3280ddbf20f75" providerId="LiveId" clId="{1376032B-839E-43B9-8EEF-87B0DD6DCEE8}" dt="2024-05-05T08:38:53.879" v="783" actId="2711"/>
          <ac:spMkLst>
            <pc:docMk/>
            <pc:sldMk cId="2805427538" sldId="263"/>
            <ac:spMk id="2" creationId="{246EA942-FC2C-4EDB-9F8F-B706DC769D33}"/>
          </ac:spMkLst>
        </pc:spChg>
        <pc:spChg chg="mod">
          <ac:chgData name="泽邦 周" userId="d8e3280ddbf20f75" providerId="LiveId" clId="{1376032B-839E-43B9-8EEF-87B0DD6DCEE8}" dt="2024-05-07T10:42:23.071" v="1306" actId="20577"/>
          <ac:spMkLst>
            <pc:docMk/>
            <pc:sldMk cId="2805427538" sldId="263"/>
            <ac:spMk id="3" creationId="{95208A83-F5B9-4733-8E99-E2BD326E438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F8355D-FCDE-433D-A76C-99C2171AFA0A}" type="datetimeFigureOut">
              <a:rPr lang="zh-CN" altLang="en-US" smtClean="0"/>
              <a:t>2024/10/1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82D490-DF4E-442D-99A5-BB90A28E6F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79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Riener</a:t>
            </a:r>
            <a:r>
              <a:rPr lang="en-US" altLang="zh-CN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Heinz, et al. "Scalable generic logic synthesis: One approach to rule them all."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82D490-DF4E-442D-99A5-BB90A28E6FF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815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7E509C-25DA-43E6-AFCC-66270A55CC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B7F175-AA63-4A4F-8F36-F868CDBA91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7619EE-3DB7-4624-A3BD-B54D2A059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906C-5365-49E9-A671-E1892F773DC8}" type="datetimeFigureOut">
              <a:rPr lang="zh-CN" altLang="en-US" smtClean="0"/>
              <a:t>2024/10/1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9695FD-C4C5-4688-B083-3A26BAF71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73F6AD-083B-4CBC-923E-902DCED1A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FCCB-1E40-411E-8A60-D7ED47C76A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250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B8820D-7E97-43C1-A76A-671BE448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F3B938-4D4A-4AF5-A38F-40A6DBB40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AF0383-8864-4085-BA8D-09FC946FA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906C-5365-49E9-A671-E1892F773DC8}" type="datetimeFigureOut">
              <a:rPr lang="zh-CN" altLang="en-US" smtClean="0"/>
              <a:t>2024/10/1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50C18B-7A68-4BB8-8C03-C33BC0BDE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56AF28-6242-42A9-82CB-575894700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FCCB-1E40-411E-8A60-D7ED47C76A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517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E16A5A7-8303-432B-BE3F-DC70FD356C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177528-B472-4951-965E-DAF59A9F7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A193A9-DE93-4D7B-817A-C11722AD8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906C-5365-49E9-A671-E1892F773DC8}" type="datetimeFigureOut">
              <a:rPr lang="zh-CN" altLang="en-US" smtClean="0"/>
              <a:t>2024/10/1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F3A65E-E92A-4E82-8FEF-11D0E360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3BB1D0-827F-4781-938B-FF884BF78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FCCB-1E40-411E-8A60-D7ED47C76A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676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C7A974-FBB1-4A61-B6FC-4AEF6A705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AD92A4-1F21-4F5D-B560-D22691518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1768DA-F46F-4836-9658-CE66749A0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906C-5365-49E9-A671-E1892F773DC8}" type="datetimeFigureOut">
              <a:rPr lang="zh-CN" altLang="en-US" smtClean="0"/>
              <a:t>2024/10/1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41C37C-DA83-4BF0-84C7-4AC9A10F2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9CC873-7417-4EEB-843A-F2F638054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FCCB-1E40-411E-8A60-D7ED47C76A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125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47931E-AA1E-421C-9632-5B64DEAD1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BC3644-C71C-4F6F-9145-0046565C6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911016-B2DA-429C-A4D3-32CEA6A2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906C-5365-49E9-A671-E1892F773DC8}" type="datetimeFigureOut">
              <a:rPr lang="zh-CN" altLang="en-US" smtClean="0"/>
              <a:t>2024/10/1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F8DC29-FE20-4383-B6DB-14348E29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1E23BF-5E54-43E3-80F1-BF52A876F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FCCB-1E40-411E-8A60-D7ED47C76A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394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21BCA8-389F-4EF9-BFD3-0808B98B4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A9A365-13A0-49F7-835F-997377E97D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8E31C3-69EE-4490-B47E-1A04DCF04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A56038-0774-44D7-A2E0-3FA7E87BF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906C-5365-49E9-A671-E1892F773DC8}" type="datetimeFigureOut">
              <a:rPr lang="zh-CN" altLang="en-US" smtClean="0"/>
              <a:t>2024/10/1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E6C084-A45A-4ECF-92B3-39BD7BEA4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B82A84-C0B2-4B53-9C91-1489E98A9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FCCB-1E40-411E-8A60-D7ED47C76A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740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7D400-7A17-4D88-A8A1-F0CA88784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F2BA81-5CF3-40DD-831C-48FFAA00C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4B1329-5E25-4B42-993D-6AEBCEDAE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6691E1D-1137-4D0D-BD5B-0F83E29B6B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01CE8AC-0F22-4206-856F-ADC6EDBFA9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678BB0-AF24-47B7-A2E7-843BFCAA3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906C-5365-49E9-A671-E1892F773DC8}" type="datetimeFigureOut">
              <a:rPr lang="zh-CN" altLang="en-US" smtClean="0"/>
              <a:t>2024/10/1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DE82479-D604-4006-AE61-B7AE3E49A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06730E9-6335-4E93-B074-56D4AF57F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FCCB-1E40-411E-8A60-D7ED47C76A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193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0B6DD5-2399-4AD7-A71F-B9201F38F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21C400-13A6-47D9-A699-A9D30CEDC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906C-5365-49E9-A671-E1892F773DC8}" type="datetimeFigureOut">
              <a:rPr lang="zh-CN" altLang="en-US" smtClean="0"/>
              <a:t>2024/10/1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AAB5250-71DA-4B77-9FAA-607191F26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5DB37F-B385-45F8-AD88-6D87148D4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FCCB-1E40-411E-8A60-D7ED47C76A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84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2A46065-AD15-43E5-8622-B7A0D221C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906C-5365-49E9-A671-E1892F773DC8}" type="datetimeFigureOut">
              <a:rPr lang="zh-CN" altLang="en-US" smtClean="0"/>
              <a:t>2024/10/1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873A5A-EFBE-4212-BAA6-8734C3B5C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E667F3-C67B-496B-8A42-D202EC96C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FCCB-1E40-411E-8A60-D7ED47C76A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763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FBD0F6-E1A8-4009-81ED-46D01331B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C1C488-2E4B-40A7-A4C5-C16AFC937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FECDFC-3D20-4C97-BA82-22369D554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EE1777-0A5B-4D11-BE58-BD47BBCD1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906C-5365-49E9-A671-E1892F773DC8}" type="datetimeFigureOut">
              <a:rPr lang="zh-CN" altLang="en-US" smtClean="0"/>
              <a:t>2024/10/1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DA8EBE-9044-4C0E-9BEF-814B4069B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A0EC9B-52F7-4AFB-800A-63B0E46F3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FCCB-1E40-411E-8A60-D7ED47C76A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051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000078-EA8F-40A3-8CE0-7505EA090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DB6E29B-9736-4471-BB87-12C3C57173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21915C-AB8D-4633-BD90-95FAFB5A7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8708AD-57EB-41AE-8217-B1605AACE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906C-5365-49E9-A671-E1892F773DC8}" type="datetimeFigureOut">
              <a:rPr lang="zh-CN" altLang="en-US" smtClean="0"/>
              <a:t>2024/10/1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E70A3E-B0BC-498B-9E80-A04C9DC44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4B03A9-D7AF-42DA-9E85-15BA56A9A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FCCB-1E40-411E-8A60-D7ED47C76A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987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5816832-9F16-4245-9619-97AAD3CDF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B8D769-A6D9-4C48-BD7D-C8CDF73F4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FAE471-315E-49C2-96CF-C242AD9DEE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6906C-5365-49E9-A671-E1892F773DC8}" type="datetimeFigureOut">
              <a:rPr lang="zh-CN" altLang="en-US" smtClean="0"/>
              <a:t>2024/10/1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1816E0-0648-4F92-90AD-A538A83694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99C720-C0AC-432D-8856-ECA5D86287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9FCCB-1E40-411E-8A60-D7ED47C76A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573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9E4FB7-80B7-4288-9177-04C8D7530B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9563" y="284329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CN" sz="7300" dirty="0">
                <a:latin typeface="Bahnschrift SemiBold" panose="020B0502040204020203" pitchFamily="34" charset="0"/>
              </a:rPr>
              <a:t>Logic Synthesis toolbox</a:t>
            </a:r>
            <a:br>
              <a:rPr lang="en-US" altLang="zh-CN" sz="7200" dirty="0">
                <a:latin typeface="Bahnschrift SemiBold" panose="020B0502040204020203" pitchFamily="34" charset="0"/>
              </a:rPr>
            </a:br>
            <a:br>
              <a:rPr lang="en-US" altLang="zh-CN" sz="7200" dirty="0">
                <a:latin typeface="Bahnschrift SemiBold" panose="020B0502040204020203" pitchFamily="34" charset="0"/>
              </a:rPr>
            </a:br>
            <a:endParaRPr lang="zh-CN" altLang="en-US" sz="7200" b="1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862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6A3ACCB-CCC1-4592-84C0-B68B62DF3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4325" y="0"/>
            <a:ext cx="6986016" cy="6858000"/>
          </a:xfrm>
          <a:prstGeom prst="rect">
            <a:avLst/>
          </a:prstGeom>
        </p:spPr>
      </p:pic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AB8B1E27-158C-4C8F-8CCA-9EC3E11C1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75" y="235534"/>
            <a:ext cx="5956925" cy="2397599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B54AB36-D4D8-49DA-A996-FFCB8513B1F8}"/>
              </a:ext>
            </a:extLst>
          </p:cNvPr>
          <p:cNvCxnSpPr/>
          <p:nvPr/>
        </p:nvCxnSpPr>
        <p:spPr>
          <a:xfrm>
            <a:off x="304799" y="2438401"/>
            <a:ext cx="67733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5544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E0BDBE1-A70E-4AD5-9DB4-A2E004EAA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7226" y="0"/>
            <a:ext cx="6986016" cy="6858000"/>
          </a:xfrm>
          <a:prstGeom prst="rect">
            <a:avLst/>
          </a:prstGeom>
        </p:spPr>
      </p:pic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AB8B1E27-158C-4C8F-8CCA-9EC3E11C1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75" y="235534"/>
            <a:ext cx="5956925" cy="2397599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B54AB36-D4D8-49DA-A996-FFCB8513B1F8}"/>
              </a:ext>
            </a:extLst>
          </p:cNvPr>
          <p:cNvCxnSpPr/>
          <p:nvPr/>
        </p:nvCxnSpPr>
        <p:spPr>
          <a:xfrm>
            <a:off x="279399" y="2565400"/>
            <a:ext cx="67733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736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DD23E-17A6-4815-B4B5-6C8201E48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Matching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7E2AC2-312B-492D-B88A-615E30B19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266" y="1696509"/>
            <a:ext cx="6434667" cy="435133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2000" b="0" i="0" dirty="0">
                <a:solidFill>
                  <a:srgbClr val="000000"/>
                </a:solidFill>
                <a:effectLst/>
                <a:latin typeface="NimbusRomNo9L-Regu"/>
              </a:rPr>
              <a:t>Boolean matching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sz="2000" dirty="0"/>
              <a:t>Compute cut’s logic function in NPN-canonical form. (Time-consuming job)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sz="2000" dirty="0"/>
              <a:t>Up to 6-inputs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000" b="0" i="0" dirty="0">
                <a:solidFill>
                  <a:srgbClr val="000000"/>
                </a:solidFill>
                <a:effectLst/>
                <a:latin typeface="NimbusRomNo9L-Regu"/>
              </a:rPr>
              <a:t>Pattern matching</a:t>
            </a:r>
            <a:r>
              <a:rPr lang="en-US" altLang="zh-CN" sz="1400" dirty="0"/>
              <a:t> 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sz="2000" dirty="0"/>
              <a:t>Tree covering (Fast)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sz="2000" dirty="0"/>
              <a:t>Graph isomorphism (Slow, intractable)</a:t>
            </a:r>
            <a:br>
              <a:rPr lang="en-US" altLang="zh-CN" sz="900" dirty="0"/>
            </a:b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47394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DD23E-17A6-4815-B4B5-6C8201E48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022" y="-8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>Matching</a:t>
            </a:r>
            <a:endParaRPr lang="zh-CN" altLang="en-US" sz="48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0690B64-2C57-4FF3-8C4C-AE17EB496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99" y="972358"/>
            <a:ext cx="5642234" cy="554697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A4081F7-C230-41DE-8776-19806F3E5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810" y="904522"/>
            <a:ext cx="5277587" cy="504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574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DD23E-17A6-4815-B4B5-6C8201E48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AIG Cover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7E2AC2-312B-492D-B88A-615E30B19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182" y="1724724"/>
            <a:ext cx="5537200" cy="4351338"/>
          </a:xfrm>
        </p:spPr>
        <p:txBody>
          <a:bodyPr/>
          <a:lstStyle/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NimbusRomNo9L-Regu"/>
              </a:rPr>
              <a:t>each node in the network is covered by at least one cut</a:t>
            </a:r>
            <a:r>
              <a:rPr lang="en-US" altLang="zh-CN" sz="1200" dirty="0"/>
              <a:t>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NimbusRomNo9L-Regu"/>
              </a:rPr>
              <a:t>matching cuts to the technology library using Boolean matching or Pattern matching</a:t>
            </a:r>
            <a:r>
              <a:rPr lang="en-US" altLang="zh-CN" dirty="0"/>
              <a:t> </a:t>
            </a:r>
          </a:p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NimbusRomNo9L-Regu"/>
              </a:rPr>
              <a:t>the root of each cut in the cover is either a PO of the network or a leaf of one or more cuts in the cover</a:t>
            </a:r>
            <a:r>
              <a:rPr lang="en-US" altLang="zh-CN" sz="1200" dirty="0"/>
              <a:t> </a:t>
            </a:r>
            <a:br>
              <a:rPr lang="en-US" altLang="zh-CN" sz="1200" dirty="0"/>
            </a:b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9E54CF8-0EBA-491B-8949-B88CE908B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7364" y="399161"/>
            <a:ext cx="6214636" cy="605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066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DD23E-17A6-4815-B4B5-6C8201E48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Area flow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2A72E69-5C57-4567-BF8F-81F94902A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73987"/>
            <a:ext cx="4934639" cy="441069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77E290F-C867-4305-9CC2-60571302C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4785" y="336065"/>
            <a:ext cx="2791215" cy="66684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7490D01-3301-4E32-BDB6-40D799E9DA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4785" y="1002908"/>
            <a:ext cx="2419688" cy="66684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9DE5AB7-D012-49BF-AD85-3A47D4ACB7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3906" y="1977187"/>
            <a:ext cx="5403161" cy="372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712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DD23E-17A6-4815-B4B5-6C8201E48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Mockturtle</a:t>
            </a:r>
            <a:r>
              <a:rPr lang="en-US" altLang="zh-CN" dirty="0"/>
              <a:t> </a:t>
            </a:r>
            <a:r>
              <a:rPr lang="en-US" altLang="zh-CN" i="1" dirty="0"/>
              <a:t>map</a:t>
            </a:r>
            <a:endParaRPr lang="zh-CN" altLang="en-US" i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7204D8B-1696-43C5-AD2F-E8C4C140A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628" y="261739"/>
            <a:ext cx="5973009" cy="142894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D808ED8-278B-437C-9D5E-5F05E1E63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1933" y="1690688"/>
            <a:ext cx="4205704" cy="507751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A3254E9-17A3-4380-8790-59B1012B9454}"/>
              </a:ext>
            </a:extLst>
          </p:cNvPr>
          <p:cNvSpPr txBox="1"/>
          <p:nvPr/>
        </p:nvSpPr>
        <p:spPr>
          <a:xfrm>
            <a:off x="719667" y="2116667"/>
            <a:ext cx="59730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Features: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Subject graph can be any network (AIG, XMG, MIG…)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Can perform both delay-driven and area-driven mapping, controlled by the compile-time flag.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A load-independent mapper.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7517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BC010DE3-5F3C-49B5-8F7D-54C509CE8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1325563"/>
          </a:xfrm>
        </p:spPr>
        <p:txBody>
          <a:bodyPr/>
          <a:lstStyle/>
          <a:p>
            <a:r>
              <a:rPr lang="en-US" altLang="zh-CN" dirty="0" err="1"/>
              <a:t>Mockturtle</a:t>
            </a:r>
            <a:r>
              <a:rPr lang="en-US" altLang="zh-CN" dirty="0"/>
              <a:t> </a:t>
            </a:r>
            <a:r>
              <a:rPr lang="en-US" altLang="zh-CN" i="1" dirty="0" err="1"/>
              <a:t>emap</a:t>
            </a:r>
            <a:endParaRPr lang="zh-CN" altLang="en-US" i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F6ACEAA-453B-4C68-8365-B61171CFA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8582" y="247828"/>
            <a:ext cx="5325218" cy="123842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D107A5B-593F-4EF7-9B88-A369A537F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0" y="3045011"/>
            <a:ext cx="5528733" cy="321715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E694109-3E35-4889-8CB8-E158C8FA3F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5639" y="3050999"/>
            <a:ext cx="5820761" cy="321116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F907D43-E55E-4218-8E42-C9CBE7DA4B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8582" y="1573392"/>
            <a:ext cx="5321801" cy="1282934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1F81017F-9D6D-4E60-9BC8-2AEDDACD3C32}"/>
              </a:ext>
            </a:extLst>
          </p:cNvPr>
          <p:cNvSpPr txBox="1"/>
          <p:nvPr/>
        </p:nvSpPr>
        <p:spPr>
          <a:xfrm>
            <a:off x="355600" y="1467970"/>
            <a:ext cx="59730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Features: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Support multi-output cell mapping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Hybrid Boolean and Pattern matching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0068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6EA942-FC2C-4EDB-9F8F-B706DC769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2012"/>
            <a:ext cx="10515600" cy="658784"/>
          </a:xfrm>
        </p:spPr>
        <p:txBody>
          <a:bodyPr>
            <a:noAutofit/>
          </a:bodyPr>
          <a:lstStyle/>
          <a:p>
            <a:pPr algn="ctr"/>
            <a:r>
              <a:rPr lang="en-US" altLang="zh-CN" sz="4800" b="1" dirty="0">
                <a:latin typeface="Arial Black" panose="020B0A04020102020204" pitchFamily="34" charset="0"/>
              </a:rPr>
              <a:t>Reference</a:t>
            </a:r>
            <a:endParaRPr lang="zh-CN" altLang="en-US" sz="4800" b="1" dirty="0">
              <a:latin typeface="Arial Black" panose="020B0A040201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208A83-F5B9-4733-8E99-E2BD326E4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414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400" b="0" i="0" dirty="0">
              <a:solidFill>
                <a:srgbClr val="22222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1600" dirty="0">
                <a:solidFill>
                  <a:srgbClr val="222222"/>
                </a:solidFill>
                <a:latin typeface="Arial" panose="020B0604020202020204" pitchFamily="34" charset="0"/>
              </a:rPr>
              <a:t>Cong, Jason, and </a:t>
            </a:r>
            <a:r>
              <a:rPr lang="en-US" altLang="zh-CN" sz="1600" dirty="0" err="1">
                <a:solidFill>
                  <a:srgbClr val="222222"/>
                </a:solidFill>
                <a:latin typeface="Arial" panose="020B0604020202020204" pitchFamily="34" charset="0"/>
              </a:rPr>
              <a:t>Yuzheng</a:t>
            </a:r>
            <a:r>
              <a:rPr lang="en-US" altLang="zh-CN" sz="1600" dirty="0">
                <a:solidFill>
                  <a:srgbClr val="222222"/>
                </a:solidFill>
                <a:latin typeface="Arial" panose="020B0604020202020204" pitchFamily="34" charset="0"/>
              </a:rPr>
              <a:t> Ding. "</a:t>
            </a:r>
            <a:r>
              <a:rPr lang="en-US" altLang="zh-CN" sz="1600" dirty="0" err="1">
                <a:solidFill>
                  <a:srgbClr val="222222"/>
                </a:solidFill>
                <a:latin typeface="Arial" panose="020B0604020202020204" pitchFamily="34" charset="0"/>
              </a:rPr>
              <a:t>FlowMap</a:t>
            </a:r>
            <a:r>
              <a:rPr lang="en-US" altLang="zh-CN" sz="1600" dirty="0">
                <a:solidFill>
                  <a:srgbClr val="222222"/>
                </a:solidFill>
                <a:latin typeface="Arial" panose="020B0604020202020204" pitchFamily="34" charset="0"/>
              </a:rPr>
              <a:t>: An optimal technology mapping algorithm for delay optimization in lookup-table based FPGA designs." IEEE Transactions on Computer-Aided Design of Integrated Circuits and Systems 13.1 (1994): 1-12.</a:t>
            </a:r>
          </a:p>
          <a:p>
            <a:r>
              <a:rPr lang="en-US" altLang="zh-CN" sz="1600" dirty="0">
                <a:solidFill>
                  <a:srgbClr val="222222"/>
                </a:solidFill>
                <a:latin typeface="Arial" panose="020B0604020202020204" pitchFamily="34" charset="0"/>
              </a:rPr>
              <a:t>Calvino, Alessandro </a:t>
            </a:r>
            <a:r>
              <a:rPr lang="en-US" altLang="zh-CN" sz="1600" dirty="0" err="1">
                <a:solidFill>
                  <a:srgbClr val="222222"/>
                </a:solidFill>
                <a:latin typeface="Arial" panose="020B0604020202020204" pitchFamily="34" charset="0"/>
              </a:rPr>
              <a:t>Tempia</a:t>
            </a:r>
            <a:r>
              <a:rPr lang="en-US" altLang="zh-CN" sz="1600" dirty="0">
                <a:solidFill>
                  <a:srgbClr val="222222"/>
                </a:solidFill>
                <a:latin typeface="Arial" panose="020B0604020202020204" pitchFamily="34" charset="0"/>
              </a:rPr>
              <a:t>, et al. "A versatile mapping approach for technology mapping and graph optimization." 2022 27th Asia and South Pacific Design Automation Conference (ASP-DAC). IEEE, 2022.</a:t>
            </a:r>
          </a:p>
          <a:p>
            <a:r>
              <a:rPr lang="en-US" altLang="zh-CN" sz="1600" dirty="0">
                <a:solidFill>
                  <a:srgbClr val="222222"/>
                </a:solidFill>
                <a:latin typeface="Arial" panose="020B0604020202020204" pitchFamily="34" charset="0"/>
              </a:rPr>
              <a:t>Calvino, Alessandro </a:t>
            </a:r>
            <a:r>
              <a:rPr lang="en-US" altLang="zh-CN" sz="1600" dirty="0" err="1">
                <a:solidFill>
                  <a:srgbClr val="222222"/>
                </a:solidFill>
                <a:latin typeface="Arial" panose="020B0604020202020204" pitchFamily="34" charset="0"/>
              </a:rPr>
              <a:t>Tempia</a:t>
            </a:r>
            <a:r>
              <a:rPr lang="en-US" altLang="zh-CN" sz="1600" dirty="0">
                <a:solidFill>
                  <a:srgbClr val="222222"/>
                </a:solidFill>
                <a:latin typeface="Arial" panose="020B0604020202020204" pitchFamily="34" charset="0"/>
              </a:rPr>
              <a:t>, and Giovanni De </a:t>
            </a:r>
            <a:r>
              <a:rPr lang="en-US" altLang="zh-CN" sz="1600" dirty="0" err="1">
                <a:solidFill>
                  <a:srgbClr val="222222"/>
                </a:solidFill>
                <a:latin typeface="Arial" panose="020B0604020202020204" pitchFamily="34" charset="0"/>
              </a:rPr>
              <a:t>Micheli</a:t>
            </a:r>
            <a:r>
              <a:rPr lang="en-US" altLang="zh-CN" sz="1600" dirty="0">
                <a:solidFill>
                  <a:srgbClr val="222222"/>
                </a:solidFill>
                <a:latin typeface="Arial" panose="020B0604020202020204" pitchFamily="34" charset="0"/>
              </a:rPr>
              <a:t>. "Technology mapping using multi-output library cells." 2023 IEEE/ACM International Conference on Computer Aided Design (ICCAD). IEEE, 2023.</a:t>
            </a:r>
          </a:p>
          <a:p>
            <a:r>
              <a:rPr lang="en-US" altLang="zh-CN" sz="1600" dirty="0" err="1">
                <a:solidFill>
                  <a:srgbClr val="222222"/>
                </a:solidFill>
                <a:latin typeface="Arial" panose="020B0604020202020204" pitchFamily="34" charset="0"/>
              </a:rPr>
              <a:t>Radi</a:t>
            </a:r>
            <a:r>
              <a:rPr lang="en-US" altLang="zh-CN" sz="1600" dirty="0">
                <a:solidFill>
                  <a:srgbClr val="222222"/>
                </a:solidFill>
                <a:latin typeface="Arial" panose="020B0604020202020204" pitchFamily="34" charset="0"/>
              </a:rPr>
              <a:t>, Gianluca, Alessandro </a:t>
            </a:r>
            <a:r>
              <a:rPr lang="en-US" altLang="zh-CN" sz="1600" dirty="0" err="1">
                <a:solidFill>
                  <a:srgbClr val="222222"/>
                </a:solidFill>
                <a:latin typeface="Arial" panose="020B0604020202020204" pitchFamily="34" charset="0"/>
              </a:rPr>
              <a:t>Tempia</a:t>
            </a:r>
            <a:r>
              <a:rPr lang="en-US" altLang="zh-CN" sz="1600" dirty="0">
                <a:solidFill>
                  <a:srgbClr val="222222"/>
                </a:solidFill>
                <a:latin typeface="Arial" panose="020B0604020202020204" pitchFamily="34" charset="0"/>
              </a:rPr>
              <a:t> Calvino, and Giovanni De </a:t>
            </a:r>
            <a:r>
              <a:rPr lang="en-US" altLang="zh-CN" sz="1600" dirty="0" err="1">
                <a:solidFill>
                  <a:srgbClr val="222222"/>
                </a:solidFill>
                <a:latin typeface="Arial" panose="020B0604020202020204" pitchFamily="34" charset="0"/>
              </a:rPr>
              <a:t>Micheli</a:t>
            </a:r>
            <a:r>
              <a:rPr lang="en-US" altLang="zh-CN" sz="1600" dirty="0">
                <a:solidFill>
                  <a:srgbClr val="222222"/>
                </a:solidFill>
                <a:latin typeface="Arial" panose="020B0604020202020204" pitchFamily="34" charset="0"/>
              </a:rPr>
              <a:t>. "In Medio Stat Virtus*: Combining Boolean and Pattern Matching." 2024 29th Asia and South Pacific Design Automation Conference (ASP-DAC). IEEE, 2024.</a:t>
            </a:r>
          </a:p>
        </p:txBody>
      </p:sp>
    </p:spTree>
    <p:extLst>
      <p:ext uri="{BB962C8B-B14F-4D97-AF65-F5344CB8AC3E}">
        <p14:creationId xmlns:p14="http://schemas.microsoft.com/office/powerpoint/2010/main" val="2805427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9E4FB7-80B7-4288-9177-04C8D7530B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1568" y="1307165"/>
            <a:ext cx="9144000" cy="3736610"/>
          </a:xfrm>
        </p:spPr>
        <p:txBody>
          <a:bodyPr>
            <a:normAutofit/>
          </a:bodyPr>
          <a:lstStyle/>
          <a:p>
            <a:r>
              <a:rPr lang="en-US" altLang="zh-CN" sz="7200" b="1" dirty="0">
                <a:latin typeface="Bahnschrift SemiBold" panose="020B0502040204020203" pitchFamily="34" charset="0"/>
              </a:rPr>
              <a:t>Lecutre-4</a:t>
            </a:r>
            <a:r>
              <a:rPr lang="en-US" altLang="zh-CN" sz="7200" dirty="0">
                <a:latin typeface="Bahnschrift SemiBold" panose="020B0502040204020203" pitchFamily="34" charset="0"/>
              </a:rPr>
              <a:t> </a:t>
            </a:r>
            <a:br>
              <a:rPr lang="en-US" altLang="zh-CN" sz="7200" dirty="0">
                <a:latin typeface="Bahnschrift SemiBold" panose="020B0502040204020203" pitchFamily="34" charset="0"/>
              </a:rPr>
            </a:br>
            <a:br>
              <a:rPr lang="en-US" altLang="zh-CN" sz="7200" dirty="0">
                <a:latin typeface="Bahnschrift SemiBold" panose="020B0502040204020203" pitchFamily="34" charset="0"/>
              </a:rPr>
            </a:br>
            <a:r>
              <a:rPr lang="en-US" altLang="zh-CN" sz="6700" dirty="0">
                <a:latin typeface="Bahnschrift SemiBold" panose="020B0502040204020203" pitchFamily="34" charset="0"/>
              </a:rPr>
              <a:t>Standard </a:t>
            </a:r>
            <a:r>
              <a:rPr lang="en-US" altLang="zh-CN" sz="6700">
                <a:latin typeface="Bahnschrift SemiBold" panose="020B0502040204020203" pitchFamily="34" charset="0"/>
              </a:rPr>
              <a:t>Cell Mapper</a:t>
            </a:r>
            <a:endParaRPr lang="zh-CN" altLang="en-US" sz="72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138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610DCA-A616-4D89-A45F-230DCA699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 of Contents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13984F-21CC-4581-A9D4-6035226E8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032" y="1690688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General mapping 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Boolean match and pattern match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/>
              <a:t>Areaflow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/>
              <a:t>Mockturtle’s</a:t>
            </a:r>
            <a:r>
              <a:rPr lang="en-US" altLang="zh-CN" dirty="0"/>
              <a:t> </a:t>
            </a:r>
            <a:r>
              <a:rPr lang="en-US" altLang="zh-CN" i="1" dirty="0"/>
              <a:t>map</a:t>
            </a:r>
            <a:r>
              <a:rPr lang="en-US" altLang="zh-CN" dirty="0"/>
              <a:t> and </a:t>
            </a:r>
            <a:r>
              <a:rPr lang="en-US" altLang="zh-CN" i="1" dirty="0" err="1"/>
              <a:t>emap</a:t>
            </a:r>
            <a:endParaRPr lang="en-US" altLang="zh-CN" i="1" dirty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69150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DD23E-17A6-4815-B4B5-6C8201E48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General Mapping Algorithm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7E2AC2-312B-492D-B88A-615E30B19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b="0" i="0" dirty="0">
                <a:solidFill>
                  <a:srgbClr val="000000"/>
                </a:solidFill>
                <a:effectLst/>
                <a:latin typeface="NimbusRomNo9L-Regu"/>
              </a:rPr>
              <a:t>computing the </a:t>
            </a:r>
            <a:r>
              <a:rPr lang="en-US" altLang="zh-CN" sz="2400" b="0" i="1" dirty="0">
                <a:solidFill>
                  <a:srgbClr val="000000"/>
                </a:solidFill>
                <a:effectLst/>
                <a:latin typeface="CMMI10"/>
              </a:rPr>
              <a:t>k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NimbusRomNo9L-Regu"/>
              </a:rPr>
              <a:t>-feasible cuts using a fast enumeration procedure</a:t>
            </a:r>
            <a:endParaRPr lang="en-US" altLang="zh-CN" sz="3600" b="1" dirty="0"/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latin typeface="NimbusRomNo9L-Regu"/>
              </a:rPr>
              <a:t>matching cuts to the technology library using Boolean matching or Pattern matching</a:t>
            </a:r>
            <a:r>
              <a:rPr lang="en-US" altLang="zh-CN" sz="3600" dirty="0"/>
              <a:t> 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latin typeface="NimbusRomNo9L-Regu"/>
              </a:rPr>
              <a:t>generating a cover of the graph while minimizing a cost function and satisfying the constraints. </a:t>
            </a:r>
            <a:br>
              <a:rPr lang="en-US" altLang="zh-CN" sz="3600" dirty="0"/>
            </a:br>
            <a:endParaRPr lang="en-US" altLang="zh-CN" sz="3600" b="1" dirty="0"/>
          </a:p>
          <a:p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39598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DD23E-17A6-4815-B4B5-6C8201E48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7E2AC2-312B-492D-B88A-615E30B19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b="0" i="0" dirty="0">
                <a:solidFill>
                  <a:srgbClr val="000000"/>
                </a:solidFill>
                <a:effectLst/>
                <a:latin typeface="NimbusRomNo9L-Regu"/>
              </a:rPr>
              <a:t>the root of each cut in the cover is either a PO of the network or a leaf of one or more cuts in the cover</a:t>
            </a:r>
            <a:r>
              <a:rPr lang="en-US" altLang="zh-CN" sz="2400" dirty="0"/>
              <a:t> </a:t>
            </a:r>
            <a:br>
              <a:rPr lang="en-US" altLang="zh-CN" sz="2400" dirty="0"/>
            </a:b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99797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F3A7C20C-3A4A-4578-BECC-ED24CCC41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305" y="0"/>
            <a:ext cx="6975773" cy="6858000"/>
          </a:xfrm>
          <a:prstGeom prst="rect">
            <a:avLst/>
          </a:prstGeom>
        </p:spPr>
      </p:pic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1AB5652-6207-44B6-ACF0-C1A4F39D54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9075" y="235534"/>
            <a:ext cx="5956925" cy="2397599"/>
          </a:xfrm>
        </p:spPr>
      </p:pic>
    </p:spTree>
    <p:extLst>
      <p:ext uri="{BB962C8B-B14F-4D97-AF65-F5344CB8AC3E}">
        <p14:creationId xmlns:p14="http://schemas.microsoft.com/office/powerpoint/2010/main" val="121139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61AACF8C-AB19-44ED-8E71-53F012236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715" y="0"/>
            <a:ext cx="7004304" cy="6858000"/>
          </a:xfrm>
          <a:prstGeom prst="rect">
            <a:avLst/>
          </a:prstGeom>
        </p:spPr>
      </p:pic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AB8B1E27-158C-4C8F-8CCA-9EC3E11C1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75" y="235534"/>
            <a:ext cx="5956925" cy="2397599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C37FE735-289D-4603-85DA-3E686707AC78}"/>
              </a:ext>
            </a:extLst>
          </p:cNvPr>
          <p:cNvCxnSpPr/>
          <p:nvPr/>
        </p:nvCxnSpPr>
        <p:spPr>
          <a:xfrm>
            <a:off x="270933" y="1583267"/>
            <a:ext cx="67733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6B4B017-4689-4569-9335-988663BDDC8B}"/>
              </a:ext>
            </a:extLst>
          </p:cNvPr>
          <p:cNvCxnSpPr/>
          <p:nvPr/>
        </p:nvCxnSpPr>
        <p:spPr>
          <a:xfrm>
            <a:off x="270933" y="1752599"/>
            <a:ext cx="67733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08FAE5F-79C4-4736-946B-9F07FA7CC464}"/>
              </a:ext>
            </a:extLst>
          </p:cNvPr>
          <p:cNvCxnSpPr/>
          <p:nvPr/>
        </p:nvCxnSpPr>
        <p:spPr>
          <a:xfrm>
            <a:off x="270933" y="1921933"/>
            <a:ext cx="67733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5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69162191-B593-438B-AA37-4248A0F59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1919" y="0"/>
            <a:ext cx="6995895" cy="6858000"/>
          </a:xfrm>
          <a:prstGeom prst="rect">
            <a:avLst/>
          </a:prstGeom>
        </p:spPr>
      </p:pic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AB8B1E27-158C-4C8F-8CCA-9EC3E11C1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75" y="235534"/>
            <a:ext cx="5956925" cy="2397599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B54AB36-D4D8-49DA-A996-FFCB8513B1F8}"/>
              </a:ext>
            </a:extLst>
          </p:cNvPr>
          <p:cNvCxnSpPr/>
          <p:nvPr/>
        </p:nvCxnSpPr>
        <p:spPr>
          <a:xfrm>
            <a:off x="270933" y="2082800"/>
            <a:ext cx="67733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897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95EA4AD6-6585-45E4-AECA-05A968D0D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7927" y="0"/>
            <a:ext cx="7014073" cy="6858000"/>
          </a:xfrm>
          <a:prstGeom prst="rect">
            <a:avLst/>
          </a:prstGeom>
        </p:spPr>
      </p:pic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AB8B1E27-158C-4C8F-8CCA-9EC3E11C1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75" y="235534"/>
            <a:ext cx="5956925" cy="2397599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B54AB36-D4D8-49DA-A996-FFCB8513B1F8}"/>
              </a:ext>
            </a:extLst>
          </p:cNvPr>
          <p:cNvCxnSpPr/>
          <p:nvPr/>
        </p:nvCxnSpPr>
        <p:spPr>
          <a:xfrm>
            <a:off x="304799" y="2269067"/>
            <a:ext cx="67733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876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15774</TotalTime>
  <Words>408</Words>
  <Application>Microsoft Office PowerPoint</Application>
  <PresentationFormat>宽屏</PresentationFormat>
  <Paragraphs>45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CMMI10</vt:lpstr>
      <vt:lpstr>NimbusRomNo9L-Regu</vt:lpstr>
      <vt:lpstr>等线</vt:lpstr>
      <vt:lpstr>等线 Light</vt:lpstr>
      <vt:lpstr>Arial</vt:lpstr>
      <vt:lpstr>Arial Black</vt:lpstr>
      <vt:lpstr>Bahnschrift SemiBold</vt:lpstr>
      <vt:lpstr>Calibri</vt:lpstr>
      <vt:lpstr>Wingdings</vt:lpstr>
      <vt:lpstr>Office 主题​​</vt:lpstr>
      <vt:lpstr>Logic Synthesis toolbox  </vt:lpstr>
      <vt:lpstr>Lecutre-4   Standard Cell Mapper</vt:lpstr>
      <vt:lpstr>Table of Contents</vt:lpstr>
      <vt:lpstr>General Mapping Algorithm</vt:lpstr>
      <vt:lpstr>Cut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Matching</vt:lpstr>
      <vt:lpstr>Matching</vt:lpstr>
      <vt:lpstr>AIG Cover</vt:lpstr>
      <vt:lpstr>Area flow</vt:lpstr>
      <vt:lpstr>Mockturtle map</vt:lpstr>
      <vt:lpstr>Mockturtle emap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泽邦 周</dc:creator>
  <cp:lastModifiedBy>泽邦 周</cp:lastModifiedBy>
  <cp:revision>22</cp:revision>
  <dcterms:created xsi:type="dcterms:W3CDTF">2024-04-23T06:17:22Z</dcterms:created>
  <dcterms:modified xsi:type="dcterms:W3CDTF">2024-10-08T09:53:13Z</dcterms:modified>
</cp:coreProperties>
</file>