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邦 周" userId="d8e3280ddbf20f75" providerId="LiveId" clId="{3FA11F88-E3EF-4896-9D17-B815B9D07D6A}"/>
    <pc:docChg chg="undo custSel addSld modSld sldOrd">
      <pc:chgData name="泽邦 周" userId="d8e3280ddbf20f75" providerId="LiveId" clId="{3FA11F88-E3EF-4896-9D17-B815B9D07D6A}" dt="2024-05-07T11:48:44.524" v="1193" actId="20577"/>
      <pc:docMkLst>
        <pc:docMk/>
      </pc:docMkLst>
      <pc:sldChg chg="addSp delSp modSp new mod">
        <pc:chgData name="泽邦 周" userId="d8e3280ddbf20f75" providerId="LiveId" clId="{3FA11F88-E3EF-4896-9D17-B815B9D07D6A}" dt="2024-05-07T11:48:44.524" v="1193" actId="20577"/>
        <pc:sldMkLst>
          <pc:docMk/>
          <pc:sldMk cId="4242471170" sldId="256"/>
        </pc:sldMkLst>
        <pc:spChg chg="del">
          <ac:chgData name="泽邦 周" userId="d8e3280ddbf20f75" providerId="LiveId" clId="{3FA11F88-E3EF-4896-9D17-B815B9D07D6A}" dt="2024-05-07T11:04:27.555" v="2" actId="478"/>
          <ac:spMkLst>
            <pc:docMk/>
            <pc:sldMk cId="4242471170" sldId="256"/>
            <ac:spMk id="2" creationId="{42E55D4A-CEEC-4609-937C-0864A35962BC}"/>
          </ac:spMkLst>
        </pc:spChg>
        <pc:spChg chg="del">
          <ac:chgData name="泽邦 周" userId="d8e3280ddbf20f75" providerId="LiveId" clId="{3FA11F88-E3EF-4896-9D17-B815B9D07D6A}" dt="2024-05-07T11:04:30.631" v="3" actId="478"/>
          <ac:spMkLst>
            <pc:docMk/>
            <pc:sldMk cId="4242471170" sldId="256"/>
            <ac:spMk id="3" creationId="{47A4971D-28A2-4476-BFC7-98DECC84DC14}"/>
          </ac:spMkLst>
        </pc:spChg>
        <pc:spChg chg="add mod">
          <ac:chgData name="泽邦 周" userId="d8e3280ddbf20f75" providerId="LiveId" clId="{3FA11F88-E3EF-4896-9D17-B815B9D07D6A}" dt="2024-05-07T11:08:14.013" v="60" actId="1076"/>
          <ac:spMkLst>
            <pc:docMk/>
            <pc:sldMk cId="4242471170" sldId="256"/>
            <ac:spMk id="6" creationId="{2BDBE7D2-89AA-4B2B-876C-B7838FBA7D04}"/>
          </ac:spMkLst>
        </pc:spChg>
        <pc:spChg chg="add mod">
          <ac:chgData name="泽邦 周" userId="d8e3280ddbf20f75" providerId="LiveId" clId="{3FA11F88-E3EF-4896-9D17-B815B9D07D6A}" dt="2024-05-07T11:08:29.964" v="83" actId="20577"/>
          <ac:spMkLst>
            <pc:docMk/>
            <pc:sldMk cId="4242471170" sldId="256"/>
            <ac:spMk id="7" creationId="{EBDE22CF-85D5-4683-BA9E-0300F60198AD}"/>
          </ac:spMkLst>
        </pc:spChg>
        <pc:spChg chg="add mod">
          <ac:chgData name="泽邦 周" userId="d8e3280ddbf20f75" providerId="LiveId" clId="{3FA11F88-E3EF-4896-9D17-B815B9D07D6A}" dt="2024-05-07T11:10:57.824" v="194" actId="1076"/>
          <ac:spMkLst>
            <pc:docMk/>
            <pc:sldMk cId="4242471170" sldId="256"/>
            <ac:spMk id="8" creationId="{1F315EE4-9456-4BD5-B9A6-9DAF4B105F9F}"/>
          </ac:spMkLst>
        </pc:spChg>
        <pc:spChg chg="add mod">
          <ac:chgData name="泽邦 周" userId="d8e3280ddbf20f75" providerId="LiveId" clId="{3FA11F88-E3EF-4896-9D17-B815B9D07D6A}" dt="2024-05-07T11:10:40.780" v="193" actId="1076"/>
          <ac:spMkLst>
            <pc:docMk/>
            <pc:sldMk cId="4242471170" sldId="256"/>
            <ac:spMk id="9" creationId="{FFE43506-F58D-471B-8A5C-F7BF295D582F}"/>
          </ac:spMkLst>
        </pc:spChg>
        <pc:spChg chg="add mod">
          <ac:chgData name="泽邦 周" userId="d8e3280ddbf20f75" providerId="LiveId" clId="{3FA11F88-E3EF-4896-9D17-B815B9D07D6A}" dt="2024-05-07T11:09:50.872" v="161" actId="20577"/>
          <ac:spMkLst>
            <pc:docMk/>
            <pc:sldMk cId="4242471170" sldId="256"/>
            <ac:spMk id="10" creationId="{D057E35F-3BA2-400B-8995-FE982C4C9AEA}"/>
          </ac:spMkLst>
        </pc:spChg>
        <pc:spChg chg="add mod">
          <ac:chgData name="泽邦 周" userId="d8e3280ddbf20f75" providerId="LiveId" clId="{3FA11F88-E3EF-4896-9D17-B815B9D07D6A}" dt="2024-05-07T11:10:10.019" v="163" actId="1076"/>
          <ac:spMkLst>
            <pc:docMk/>
            <pc:sldMk cId="4242471170" sldId="256"/>
            <ac:spMk id="11" creationId="{CAB05861-F6EA-4FF2-A893-1E29AA9205A7}"/>
          </ac:spMkLst>
        </pc:spChg>
        <pc:spChg chg="add mod">
          <ac:chgData name="泽邦 周" userId="d8e3280ddbf20f75" providerId="LiveId" clId="{3FA11F88-E3EF-4896-9D17-B815B9D07D6A}" dt="2024-05-07T11:48:44.524" v="1193" actId="20577"/>
          <ac:spMkLst>
            <pc:docMk/>
            <pc:sldMk cId="4242471170" sldId="256"/>
            <ac:spMk id="12" creationId="{7E9D8C4C-FA45-4159-8DEC-E1D906F17BF4}"/>
          </ac:spMkLst>
        </pc:spChg>
        <pc:picChg chg="add mod">
          <ac:chgData name="泽邦 周" userId="d8e3280ddbf20f75" providerId="LiveId" clId="{3FA11F88-E3EF-4896-9D17-B815B9D07D6A}" dt="2024-05-07T11:07:34.994" v="44" actId="1076"/>
          <ac:picMkLst>
            <pc:docMk/>
            <pc:sldMk cId="4242471170" sldId="256"/>
            <ac:picMk id="5" creationId="{EC410119-5AAA-4816-93A1-3ACD76FAD68F}"/>
          </ac:picMkLst>
        </pc:picChg>
      </pc:sldChg>
      <pc:sldChg chg="addSp delSp modSp new mod ord">
        <pc:chgData name="泽邦 周" userId="d8e3280ddbf20f75" providerId="LiveId" clId="{3FA11F88-E3EF-4896-9D17-B815B9D07D6A}" dt="2024-05-07T11:07:02.135" v="43" actId="1076"/>
        <pc:sldMkLst>
          <pc:docMk/>
          <pc:sldMk cId="145703425" sldId="257"/>
        </pc:sldMkLst>
        <pc:spChg chg="mod">
          <ac:chgData name="泽邦 周" userId="d8e3280ddbf20f75" providerId="LiveId" clId="{3FA11F88-E3EF-4896-9D17-B815B9D07D6A}" dt="2024-05-07T11:06:18.573" v="33" actId="120"/>
          <ac:spMkLst>
            <pc:docMk/>
            <pc:sldMk cId="145703425" sldId="257"/>
            <ac:spMk id="2" creationId="{863231B1-5964-4712-9066-C96F317E98CF}"/>
          </ac:spMkLst>
        </pc:spChg>
        <pc:spChg chg="del">
          <ac:chgData name="泽邦 周" userId="d8e3280ddbf20f75" providerId="LiveId" clId="{3FA11F88-E3EF-4896-9D17-B815B9D07D6A}" dt="2024-05-07T11:06:20.384" v="34" actId="478"/>
          <ac:spMkLst>
            <pc:docMk/>
            <pc:sldMk cId="145703425" sldId="257"/>
            <ac:spMk id="3" creationId="{83797943-0EF5-48D1-A053-F08A47528E86}"/>
          </ac:spMkLst>
        </pc:spChg>
        <pc:picChg chg="add mod">
          <ac:chgData name="泽邦 周" userId="d8e3280ddbf20f75" providerId="LiveId" clId="{3FA11F88-E3EF-4896-9D17-B815B9D07D6A}" dt="2024-05-07T11:06:23.337" v="35" actId="1076"/>
          <ac:picMkLst>
            <pc:docMk/>
            <pc:sldMk cId="145703425" sldId="257"/>
            <ac:picMk id="5" creationId="{8DA1E288-3775-4FD1-860C-4EEF5DBBC624}"/>
          </ac:picMkLst>
        </pc:picChg>
        <pc:picChg chg="add mod">
          <ac:chgData name="泽邦 周" userId="d8e3280ddbf20f75" providerId="LiveId" clId="{3FA11F88-E3EF-4896-9D17-B815B9D07D6A}" dt="2024-05-07T11:07:00.434" v="42" actId="1076"/>
          <ac:picMkLst>
            <pc:docMk/>
            <pc:sldMk cId="145703425" sldId="257"/>
            <ac:picMk id="7" creationId="{16C2FB6F-E79F-4FAA-9415-DA058F3533E8}"/>
          </ac:picMkLst>
        </pc:picChg>
        <pc:picChg chg="add mod">
          <ac:chgData name="泽邦 周" userId="d8e3280ddbf20f75" providerId="LiveId" clId="{3FA11F88-E3EF-4896-9D17-B815B9D07D6A}" dt="2024-05-07T11:07:02.135" v="43" actId="1076"/>
          <ac:picMkLst>
            <pc:docMk/>
            <pc:sldMk cId="145703425" sldId="257"/>
            <ac:picMk id="9" creationId="{9DBDFEA2-7381-44A9-BE5A-38FC83EB92C2}"/>
          </ac:picMkLst>
        </pc:picChg>
      </pc:sldChg>
      <pc:sldChg chg="addSp delSp modSp new mod">
        <pc:chgData name="泽邦 周" userId="d8e3280ddbf20f75" providerId="LiveId" clId="{3FA11F88-E3EF-4896-9D17-B815B9D07D6A}" dt="2024-05-07T11:22:33.487" v="454" actId="14100"/>
        <pc:sldMkLst>
          <pc:docMk/>
          <pc:sldMk cId="1460376828" sldId="258"/>
        </pc:sldMkLst>
        <pc:spChg chg="del">
          <ac:chgData name="泽邦 周" userId="d8e3280ddbf20f75" providerId="LiveId" clId="{3FA11F88-E3EF-4896-9D17-B815B9D07D6A}" dt="2024-05-07T11:13:45.078" v="197" actId="478"/>
          <ac:spMkLst>
            <pc:docMk/>
            <pc:sldMk cId="1460376828" sldId="258"/>
            <ac:spMk id="2" creationId="{6CDFCD58-3476-4C82-B97E-BE32DBAA868B}"/>
          </ac:spMkLst>
        </pc:spChg>
        <pc:spChg chg="del">
          <ac:chgData name="泽邦 周" userId="d8e3280ddbf20f75" providerId="LiveId" clId="{3FA11F88-E3EF-4896-9D17-B815B9D07D6A}" dt="2024-05-07T11:13:46.277" v="198" actId="478"/>
          <ac:spMkLst>
            <pc:docMk/>
            <pc:sldMk cId="1460376828" sldId="258"/>
            <ac:spMk id="3" creationId="{10D1C500-1E2E-4507-9CAE-59FEA241F62E}"/>
          </ac:spMkLst>
        </pc:spChg>
        <pc:spChg chg="add mod">
          <ac:chgData name="泽邦 周" userId="d8e3280ddbf20f75" providerId="LiveId" clId="{3FA11F88-E3EF-4896-9D17-B815B9D07D6A}" dt="2024-05-07T11:22:33.487" v="454" actId="14100"/>
          <ac:spMkLst>
            <pc:docMk/>
            <pc:sldMk cId="1460376828" sldId="258"/>
            <ac:spMk id="7" creationId="{38FC39E6-6406-461A-9B5E-35A16D2F0602}"/>
          </ac:spMkLst>
        </pc:spChg>
        <pc:picChg chg="add del mod">
          <ac:chgData name="泽邦 周" userId="d8e3280ddbf20f75" providerId="LiveId" clId="{3FA11F88-E3EF-4896-9D17-B815B9D07D6A}" dt="2024-05-07T11:14:18.852" v="199" actId="478"/>
          <ac:picMkLst>
            <pc:docMk/>
            <pc:sldMk cId="1460376828" sldId="258"/>
            <ac:picMk id="4" creationId="{A8EBF030-BF57-4347-A2D8-23CA2FDA8D1D}"/>
          </ac:picMkLst>
        </pc:picChg>
        <pc:picChg chg="add mod">
          <ac:chgData name="泽邦 周" userId="d8e3280ddbf20f75" providerId="LiveId" clId="{3FA11F88-E3EF-4896-9D17-B815B9D07D6A}" dt="2024-05-07T11:15:25.494" v="270" actId="1076"/>
          <ac:picMkLst>
            <pc:docMk/>
            <pc:sldMk cId="1460376828" sldId="258"/>
            <ac:picMk id="6" creationId="{2D7DF5CB-74FC-4418-9D3B-CB755C9DE230}"/>
          </ac:picMkLst>
        </pc:picChg>
      </pc:sldChg>
      <pc:sldChg chg="addSp delSp new mod">
        <pc:chgData name="泽邦 周" userId="d8e3280ddbf20f75" providerId="LiveId" clId="{3FA11F88-E3EF-4896-9D17-B815B9D07D6A}" dt="2024-05-07T11:16:45.853" v="276" actId="22"/>
        <pc:sldMkLst>
          <pc:docMk/>
          <pc:sldMk cId="2494486763" sldId="259"/>
        </pc:sldMkLst>
        <pc:spChg chg="del">
          <ac:chgData name="泽邦 周" userId="d8e3280ddbf20f75" providerId="LiveId" clId="{3FA11F88-E3EF-4896-9D17-B815B9D07D6A}" dt="2024-05-07T11:16:45.625" v="275" actId="478"/>
          <ac:spMkLst>
            <pc:docMk/>
            <pc:sldMk cId="2494486763" sldId="259"/>
            <ac:spMk id="2" creationId="{9A4B23BF-78D3-4092-816C-22D38FF393D8}"/>
          </ac:spMkLst>
        </pc:spChg>
        <pc:spChg chg="del">
          <ac:chgData name="泽邦 周" userId="d8e3280ddbf20f75" providerId="LiveId" clId="{3FA11F88-E3EF-4896-9D17-B815B9D07D6A}" dt="2024-05-07T11:16:45.625" v="275" actId="478"/>
          <ac:spMkLst>
            <pc:docMk/>
            <pc:sldMk cId="2494486763" sldId="259"/>
            <ac:spMk id="3" creationId="{A79668E8-3F38-4A65-B7AA-CF7F1FDC8AEA}"/>
          </ac:spMkLst>
        </pc:spChg>
        <pc:picChg chg="add">
          <ac:chgData name="泽邦 周" userId="d8e3280ddbf20f75" providerId="LiveId" clId="{3FA11F88-E3EF-4896-9D17-B815B9D07D6A}" dt="2024-05-07T11:16:45.853" v="276" actId="22"/>
          <ac:picMkLst>
            <pc:docMk/>
            <pc:sldMk cId="2494486763" sldId="259"/>
            <ac:picMk id="5" creationId="{15FA607D-C939-40AC-B4F5-BE1BC013CFE9}"/>
          </ac:picMkLst>
        </pc:picChg>
      </pc:sldChg>
      <pc:sldChg chg="addSp delSp new mod">
        <pc:chgData name="泽邦 周" userId="d8e3280ddbf20f75" providerId="LiveId" clId="{3FA11F88-E3EF-4896-9D17-B815B9D07D6A}" dt="2024-05-07T11:18:49.872" v="279" actId="22"/>
        <pc:sldMkLst>
          <pc:docMk/>
          <pc:sldMk cId="625615739" sldId="260"/>
        </pc:sldMkLst>
        <pc:spChg chg="del">
          <ac:chgData name="泽邦 周" userId="d8e3280ddbf20f75" providerId="LiveId" clId="{3FA11F88-E3EF-4896-9D17-B815B9D07D6A}" dt="2024-05-07T11:18:49.694" v="278" actId="478"/>
          <ac:spMkLst>
            <pc:docMk/>
            <pc:sldMk cId="625615739" sldId="260"/>
            <ac:spMk id="2" creationId="{CA069405-C331-4E71-986C-453C58CA882E}"/>
          </ac:spMkLst>
        </pc:spChg>
        <pc:spChg chg="del">
          <ac:chgData name="泽邦 周" userId="d8e3280ddbf20f75" providerId="LiveId" clId="{3FA11F88-E3EF-4896-9D17-B815B9D07D6A}" dt="2024-05-07T11:18:49.694" v="278" actId="478"/>
          <ac:spMkLst>
            <pc:docMk/>
            <pc:sldMk cId="625615739" sldId="260"/>
            <ac:spMk id="3" creationId="{6B81B443-D3EA-481C-AA20-47D9F9C67AAE}"/>
          </ac:spMkLst>
        </pc:spChg>
        <pc:picChg chg="add">
          <ac:chgData name="泽邦 周" userId="d8e3280ddbf20f75" providerId="LiveId" clId="{3FA11F88-E3EF-4896-9D17-B815B9D07D6A}" dt="2024-05-07T11:18:49.872" v="279" actId="22"/>
          <ac:picMkLst>
            <pc:docMk/>
            <pc:sldMk cId="625615739" sldId="260"/>
            <ac:picMk id="5" creationId="{53329EBE-0A85-43F6-AFEE-194FE381C87D}"/>
          </ac:picMkLst>
        </pc:picChg>
      </pc:sldChg>
      <pc:sldChg chg="addSp delSp modSp new mod">
        <pc:chgData name="泽邦 周" userId="d8e3280ddbf20f75" providerId="LiveId" clId="{3FA11F88-E3EF-4896-9D17-B815B9D07D6A}" dt="2024-05-07T11:22:45.204" v="458" actId="14100"/>
        <pc:sldMkLst>
          <pc:docMk/>
          <pc:sldMk cId="2000661222" sldId="261"/>
        </pc:sldMkLst>
        <pc:spChg chg="del">
          <ac:chgData name="泽邦 周" userId="d8e3280ddbf20f75" providerId="LiveId" clId="{3FA11F88-E3EF-4896-9D17-B815B9D07D6A}" dt="2024-05-07T11:19:13.794" v="281" actId="478"/>
          <ac:spMkLst>
            <pc:docMk/>
            <pc:sldMk cId="2000661222" sldId="261"/>
            <ac:spMk id="2" creationId="{FC4BF640-BFEC-4A30-AAE6-61AE404F607E}"/>
          </ac:spMkLst>
        </pc:spChg>
        <pc:spChg chg="del">
          <ac:chgData name="泽邦 周" userId="d8e3280ddbf20f75" providerId="LiveId" clId="{3FA11F88-E3EF-4896-9D17-B815B9D07D6A}" dt="2024-05-07T11:19:13.794" v="281" actId="478"/>
          <ac:spMkLst>
            <pc:docMk/>
            <pc:sldMk cId="2000661222" sldId="261"/>
            <ac:spMk id="3" creationId="{5807D90C-755E-453E-B600-8EF068082BE7}"/>
          </ac:spMkLst>
        </pc:spChg>
        <pc:spChg chg="add mod">
          <ac:chgData name="泽邦 周" userId="d8e3280ddbf20f75" providerId="LiveId" clId="{3FA11F88-E3EF-4896-9D17-B815B9D07D6A}" dt="2024-05-07T11:22:45.204" v="458" actId="14100"/>
          <ac:spMkLst>
            <pc:docMk/>
            <pc:sldMk cId="2000661222" sldId="261"/>
            <ac:spMk id="8" creationId="{26A186D3-1DC3-4A09-98A7-65E0BA1EF7E7}"/>
          </ac:spMkLst>
        </pc:spChg>
        <pc:picChg chg="add del">
          <ac:chgData name="泽邦 周" userId="d8e3280ddbf20f75" providerId="LiveId" clId="{3FA11F88-E3EF-4896-9D17-B815B9D07D6A}" dt="2024-05-07T11:20:09.993" v="283" actId="478"/>
          <ac:picMkLst>
            <pc:docMk/>
            <pc:sldMk cId="2000661222" sldId="261"/>
            <ac:picMk id="5" creationId="{F171F9B6-A302-46EA-8FED-B32514B6C246}"/>
          </ac:picMkLst>
        </pc:picChg>
        <pc:picChg chg="add mod">
          <ac:chgData name="泽邦 周" userId="d8e3280ddbf20f75" providerId="LiveId" clId="{3FA11F88-E3EF-4896-9D17-B815B9D07D6A}" dt="2024-05-07T11:20:13.179" v="285" actId="1076"/>
          <ac:picMkLst>
            <pc:docMk/>
            <pc:sldMk cId="2000661222" sldId="261"/>
            <ac:picMk id="7" creationId="{AFBD6F7C-2AEB-403F-BC03-2BCAADAD710A}"/>
          </ac:picMkLst>
        </pc:picChg>
        <pc:picChg chg="add mod">
          <ac:chgData name="泽邦 周" userId="d8e3280ddbf20f75" providerId="LiveId" clId="{3FA11F88-E3EF-4896-9D17-B815B9D07D6A}" dt="2024-05-07T11:20:37.034" v="291" actId="1076"/>
          <ac:picMkLst>
            <pc:docMk/>
            <pc:sldMk cId="2000661222" sldId="261"/>
            <ac:picMk id="10" creationId="{61B1EF06-03C1-45AB-A0E8-EDFD861EB54E}"/>
          </ac:picMkLst>
        </pc:picChg>
      </pc:sldChg>
      <pc:sldChg chg="addSp delSp modSp new mod">
        <pc:chgData name="泽邦 周" userId="d8e3280ddbf20f75" providerId="LiveId" clId="{3FA11F88-E3EF-4896-9D17-B815B9D07D6A}" dt="2024-05-07T11:37:59.214" v="740" actId="1076"/>
        <pc:sldMkLst>
          <pc:docMk/>
          <pc:sldMk cId="2113981315" sldId="262"/>
        </pc:sldMkLst>
        <pc:spChg chg="del">
          <ac:chgData name="泽邦 周" userId="d8e3280ddbf20f75" providerId="LiveId" clId="{3FA11F88-E3EF-4896-9D17-B815B9D07D6A}" dt="2024-05-07T11:23:27.048" v="460" actId="478"/>
          <ac:spMkLst>
            <pc:docMk/>
            <pc:sldMk cId="2113981315" sldId="262"/>
            <ac:spMk id="2" creationId="{8EE2C12F-C62A-4710-BD23-AF55F72F0905}"/>
          </ac:spMkLst>
        </pc:spChg>
        <pc:spChg chg="del">
          <ac:chgData name="泽邦 周" userId="d8e3280ddbf20f75" providerId="LiveId" clId="{3FA11F88-E3EF-4896-9D17-B815B9D07D6A}" dt="2024-05-07T11:23:27.048" v="460" actId="478"/>
          <ac:spMkLst>
            <pc:docMk/>
            <pc:sldMk cId="2113981315" sldId="262"/>
            <ac:spMk id="3" creationId="{156382C0-6EF7-46DD-A17E-10E2179AE0D8}"/>
          </ac:spMkLst>
        </pc:spChg>
        <pc:spChg chg="add mod">
          <ac:chgData name="泽邦 周" userId="d8e3280ddbf20f75" providerId="LiveId" clId="{3FA11F88-E3EF-4896-9D17-B815B9D07D6A}" dt="2024-05-07T11:30:29.319" v="636" actId="20577"/>
          <ac:spMkLst>
            <pc:docMk/>
            <pc:sldMk cId="2113981315" sldId="262"/>
            <ac:spMk id="4" creationId="{2A38E500-1BD6-4E6B-9E2B-0B9616369BA9}"/>
          </ac:spMkLst>
        </pc:spChg>
        <pc:picChg chg="add mod">
          <ac:chgData name="泽邦 周" userId="d8e3280ddbf20f75" providerId="LiveId" clId="{3FA11F88-E3EF-4896-9D17-B815B9D07D6A}" dt="2024-05-07T11:23:39.549" v="464" actId="1076"/>
          <ac:picMkLst>
            <pc:docMk/>
            <pc:sldMk cId="2113981315" sldId="262"/>
            <ac:picMk id="6" creationId="{6EC07178-B3EE-4DF3-9494-332E4A8FC54E}"/>
          </ac:picMkLst>
        </pc:picChg>
        <pc:picChg chg="add mod">
          <ac:chgData name="泽邦 周" userId="d8e3280ddbf20f75" providerId="LiveId" clId="{3FA11F88-E3EF-4896-9D17-B815B9D07D6A}" dt="2024-05-07T11:37:59.214" v="740" actId="1076"/>
          <ac:picMkLst>
            <pc:docMk/>
            <pc:sldMk cId="2113981315" sldId="262"/>
            <ac:picMk id="8" creationId="{E7797D24-8BE7-4CF0-868F-7CE8C7D33CA0}"/>
          </ac:picMkLst>
        </pc:picChg>
      </pc:sldChg>
      <pc:sldChg chg="addSp delSp modSp new mod">
        <pc:chgData name="泽邦 周" userId="d8e3280ddbf20f75" providerId="LiveId" clId="{3FA11F88-E3EF-4896-9D17-B815B9D07D6A}" dt="2024-05-07T11:37:53.452" v="739" actId="1076"/>
        <pc:sldMkLst>
          <pc:docMk/>
          <pc:sldMk cId="2984899580" sldId="263"/>
        </pc:sldMkLst>
        <pc:spChg chg="del">
          <ac:chgData name="泽邦 周" userId="d8e3280ddbf20f75" providerId="LiveId" clId="{3FA11F88-E3EF-4896-9D17-B815B9D07D6A}" dt="2024-05-07T11:34:02.778" v="642" actId="478"/>
          <ac:spMkLst>
            <pc:docMk/>
            <pc:sldMk cId="2984899580" sldId="263"/>
            <ac:spMk id="2" creationId="{613345EF-674B-4580-AAE5-008B8C0780ED}"/>
          </ac:spMkLst>
        </pc:spChg>
        <pc:spChg chg="del">
          <ac:chgData name="泽邦 周" userId="d8e3280ddbf20f75" providerId="LiveId" clId="{3FA11F88-E3EF-4896-9D17-B815B9D07D6A}" dt="2024-05-07T11:34:03.791" v="643" actId="478"/>
          <ac:spMkLst>
            <pc:docMk/>
            <pc:sldMk cId="2984899580" sldId="263"/>
            <ac:spMk id="3" creationId="{1C161E8B-09E6-4F04-8361-1B0F67CD1832}"/>
          </ac:spMkLst>
        </pc:spChg>
        <pc:spChg chg="add mod">
          <ac:chgData name="泽邦 周" userId="d8e3280ddbf20f75" providerId="LiveId" clId="{3FA11F88-E3EF-4896-9D17-B815B9D07D6A}" dt="2024-05-07T11:37:53.452" v="739" actId="1076"/>
          <ac:spMkLst>
            <pc:docMk/>
            <pc:sldMk cId="2984899580" sldId="263"/>
            <ac:spMk id="4" creationId="{DE7CD3A5-D036-41BD-8FF9-D68B4F2E826F}"/>
          </ac:spMkLst>
        </pc:spChg>
        <pc:spChg chg="add mod">
          <ac:chgData name="泽邦 周" userId="d8e3280ddbf20f75" providerId="LiveId" clId="{3FA11F88-E3EF-4896-9D17-B815B9D07D6A}" dt="2024-05-07T11:37:39.317" v="731" actId="20577"/>
          <ac:spMkLst>
            <pc:docMk/>
            <pc:sldMk cId="2984899580" sldId="263"/>
            <ac:spMk id="9" creationId="{35FD723C-34E3-42C3-943C-5134A83A26F0}"/>
          </ac:spMkLst>
        </pc:spChg>
        <pc:picChg chg="add mod">
          <ac:chgData name="泽邦 周" userId="d8e3280ddbf20f75" providerId="LiveId" clId="{3FA11F88-E3EF-4896-9D17-B815B9D07D6A}" dt="2024-05-07T11:36:54.270" v="713" actId="1076"/>
          <ac:picMkLst>
            <pc:docMk/>
            <pc:sldMk cId="2984899580" sldId="263"/>
            <ac:picMk id="6" creationId="{CE2ABAB8-FE79-4519-813A-F219E72BBD90}"/>
          </ac:picMkLst>
        </pc:picChg>
        <pc:picChg chg="add mod">
          <ac:chgData name="泽邦 周" userId="d8e3280ddbf20f75" providerId="LiveId" clId="{3FA11F88-E3EF-4896-9D17-B815B9D07D6A}" dt="2024-05-07T11:36:52.530" v="712" actId="1076"/>
          <ac:picMkLst>
            <pc:docMk/>
            <pc:sldMk cId="2984899580" sldId="263"/>
            <ac:picMk id="8" creationId="{5B85D8C9-4A50-4798-95F6-298EE5531B02}"/>
          </ac:picMkLst>
        </pc:picChg>
      </pc:sldChg>
      <pc:sldChg chg="addSp delSp modSp new mod">
        <pc:chgData name="泽邦 周" userId="d8e3280ddbf20f75" providerId="LiveId" clId="{3FA11F88-E3EF-4896-9D17-B815B9D07D6A}" dt="2024-05-07T11:42:30.590" v="936" actId="20577"/>
        <pc:sldMkLst>
          <pc:docMk/>
          <pc:sldMk cId="249969016" sldId="264"/>
        </pc:sldMkLst>
        <pc:spChg chg="del">
          <ac:chgData name="泽邦 周" userId="d8e3280ddbf20f75" providerId="LiveId" clId="{3FA11F88-E3EF-4896-9D17-B815B9D07D6A}" dt="2024-05-07T11:39:46.261" v="742" actId="478"/>
          <ac:spMkLst>
            <pc:docMk/>
            <pc:sldMk cId="249969016" sldId="264"/>
            <ac:spMk id="2" creationId="{4B171876-AB2C-4F60-B4FF-E0210C626EAC}"/>
          </ac:spMkLst>
        </pc:spChg>
        <pc:spChg chg="del">
          <ac:chgData name="泽邦 周" userId="d8e3280ddbf20f75" providerId="LiveId" clId="{3FA11F88-E3EF-4896-9D17-B815B9D07D6A}" dt="2024-05-07T11:39:46.261" v="742" actId="478"/>
          <ac:spMkLst>
            <pc:docMk/>
            <pc:sldMk cId="249969016" sldId="264"/>
            <ac:spMk id="3" creationId="{928CD817-965A-4F30-8AE4-9C490D0CEABF}"/>
          </ac:spMkLst>
        </pc:spChg>
        <pc:spChg chg="add mod">
          <ac:chgData name="泽邦 周" userId="d8e3280ddbf20f75" providerId="LiveId" clId="{3FA11F88-E3EF-4896-9D17-B815B9D07D6A}" dt="2024-05-07T11:42:30.590" v="936" actId="20577"/>
          <ac:spMkLst>
            <pc:docMk/>
            <pc:sldMk cId="249969016" sldId="264"/>
            <ac:spMk id="8" creationId="{EAC247F3-9B3A-4359-A0D4-85D505FF0AD2}"/>
          </ac:spMkLst>
        </pc:spChg>
        <pc:picChg chg="add mod">
          <ac:chgData name="泽邦 周" userId="d8e3280ddbf20f75" providerId="LiveId" clId="{3FA11F88-E3EF-4896-9D17-B815B9D07D6A}" dt="2024-05-07T11:40:01.862" v="744" actId="1076"/>
          <ac:picMkLst>
            <pc:docMk/>
            <pc:sldMk cId="249969016" sldId="264"/>
            <ac:picMk id="5" creationId="{1C1ADD71-B004-4348-AD01-52DEFC24952C}"/>
          </ac:picMkLst>
        </pc:picChg>
        <pc:picChg chg="add del">
          <ac:chgData name="泽邦 周" userId="d8e3280ddbf20f75" providerId="LiveId" clId="{3FA11F88-E3EF-4896-9D17-B815B9D07D6A}" dt="2024-05-07T11:40:07.793" v="746" actId="22"/>
          <ac:picMkLst>
            <pc:docMk/>
            <pc:sldMk cId="249969016" sldId="264"/>
            <ac:picMk id="7" creationId="{E439A1D1-E06A-4AC1-AC5D-2ED29BDE29FE}"/>
          </ac:picMkLst>
        </pc:picChg>
      </pc:sldChg>
      <pc:sldChg chg="addSp delSp modSp new mod">
        <pc:chgData name="泽邦 周" userId="d8e3280ddbf20f75" providerId="LiveId" clId="{3FA11F88-E3EF-4896-9D17-B815B9D07D6A}" dt="2024-05-07T11:47:42.738" v="1170" actId="20577"/>
        <pc:sldMkLst>
          <pc:docMk/>
          <pc:sldMk cId="692932262" sldId="265"/>
        </pc:sldMkLst>
        <pc:spChg chg="del">
          <ac:chgData name="泽邦 周" userId="d8e3280ddbf20f75" providerId="LiveId" clId="{3FA11F88-E3EF-4896-9D17-B815B9D07D6A}" dt="2024-05-07T11:43:37.989" v="938" actId="478"/>
          <ac:spMkLst>
            <pc:docMk/>
            <pc:sldMk cId="692932262" sldId="265"/>
            <ac:spMk id="2" creationId="{90E3255A-295F-42AF-A9EA-7AF7615D7DDB}"/>
          </ac:spMkLst>
        </pc:spChg>
        <pc:spChg chg="del">
          <ac:chgData name="泽邦 周" userId="d8e3280ddbf20f75" providerId="LiveId" clId="{3FA11F88-E3EF-4896-9D17-B815B9D07D6A}" dt="2024-05-07T11:43:39.078" v="939" actId="478"/>
          <ac:spMkLst>
            <pc:docMk/>
            <pc:sldMk cId="692932262" sldId="265"/>
            <ac:spMk id="3" creationId="{5E138ECE-062D-42A3-8310-8C440D916F61}"/>
          </ac:spMkLst>
        </pc:spChg>
        <pc:spChg chg="add mod">
          <ac:chgData name="泽邦 周" userId="d8e3280ddbf20f75" providerId="LiveId" clId="{3FA11F88-E3EF-4896-9D17-B815B9D07D6A}" dt="2024-05-07T11:47:42.738" v="1170" actId="20577"/>
          <ac:spMkLst>
            <pc:docMk/>
            <pc:sldMk cId="692932262" sldId="265"/>
            <ac:spMk id="6" creationId="{C902BE5A-968C-4E4E-895F-8E7FA313C9E1}"/>
          </ac:spMkLst>
        </pc:spChg>
        <pc:picChg chg="add mod">
          <ac:chgData name="泽邦 周" userId="d8e3280ddbf20f75" providerId="LiveId" clId="{3FA11F88-E3EF-4896-9D17-B815B9D07D6A}" dt="2024-05-07T11:43:48.676" v="942" actId="1076"/>
          <ac:picMkLst>
            <pc:docMk/>
            <pc:sldMk cId="692932262" sldId="265"/>
            <ac:picMk id="5" creationId="{829149C5-FE2F-4793-B42E-7089F25741A9}"/>
          </ac:picMkLst>
        </pc:picChg>
      </pc:sldChg>
      <pc:sldMasterChg chg="addSldLayout">
        <pc:chgData name="泽邦 周" userId="d8e3280ddbf20f75" providerId="LiveId" clId="{3FA11F88-E3EF-4896-9D17-B815B9D07D6A}" dt="2024-05-07T11:04:22.521" v="0" actId="680"/>
        <pc:sldMasterMkLst>
          <pc:docMk/>
          <pc:sldMasterMk cId="3097595625" sldId="2147483648"/>
        </pc:sldMasterMkLst>
        <pc:sldLayoutChg chg="add">
          <pc:chgData name="泽邦 周" userId="d8e3280ddbf20f75" providerId="LiveId" clId="{3FA11F88-E3EF-4896-9D17-B815B9D07D6A}" dt="2024-05-07T11:04:22.521" v="0" actId="680"/>
          <pc:sldLayoutMkLst>
            <pc:docMk/>
            <pc:sldMasterMk cId="3097595625" sldId="2147483648"/>
            <pc:sldLayoutMk cId="192160569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E06D-7917-4C2F-89FC-DC71139E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B4F58-64C9-4BE9-921A-F325FFE88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16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59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arry-lookahead_add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410119-5AAA-4816-93A1-3ACD76FA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91" y="0"/>
            <a:ext cx="2695951" cy="68303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DBE7D2-89AA-4B2B-876C-B7838FBA7D04}"/>
              </a:ext>
            </a:extLst>
          </p:cNvPr>
          <p:cNvSpPr txBox="1"/>
          <p:nvPr/>
        </p:nvSpPr>
        <p:spPr>
          <a:xfrm>
            <a:off x="4292600" y="194734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Compiler team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E22CF-85D5-4683-BA9E-0300F60198AD}"/>
              </a:ext>
            </a:extLst>
          </p:cNvPr>
          <p:cNvSpPr txBox="1"/>
          <p:nvPr/>
        </p:nvSpPr>
        <p:spPr>
          <a:xfrm>
            <a:off x="4292600" y="3733800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HLO team &amp; Datapath team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315EE4-9456-4BD5-B9A6-9DAF4B105F9F}"/>
              </a:ext>
            </a:extLst>
          </p:cNvPr>
          <p:cNvSpPr txBox="1"/>
          <p:nvPr/>
        </p:nvSpPr>
        <p:spPr>
          <a:xfrm>
            <a:off x="4292600" y="4575672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Combinational &amp; Sequential logic team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E43506-F58D-471B-8A5C-F7BF295D582F}"/>
              </a:ext>
            </a:extLst>
          </p:cNvPr>
          <p:cNvSpPr txBox="1"/>
          <p:nvPr/>
        </p:nvSpPr>
        <p:spPr>
          <a:xfrm>
            <a:off x="4292600" y="5444069"/>
            <a:ext cx="6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Combinational &amp; Sequential logic team &amp; Post map opt team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57E35F-3BA2-400B-8995-FE982C4C9AEA}"/>
              </a:ext>
            </a:extLst>
          </p:cNvPr>
          <p:cNvSpPr txBox="1"/>
          <p:nvPr/>
        </p:nvSpPr>
        <p:spPr>
          <a:xfrm>
            <a:off x="4292600" y="1078467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Synthesis </a:t>
            </a:r>
            <a:r>
              <a:rPr lang="en-US" altLang="zh-CN" b="1" dirty="0" err="1"/>
              <a:t>db</a:t>
            </a:r>
            <a:r>
              <a:rPr lang="en-US" altLang="zh-CN" b="1" dirty="0"/>
              <a:t> team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B05861-F6EA-4FF2-A893-1E29AA9205A7}"/>
              </a:ext>
            </a:extLst>
          </p:cNvPr>
          <p:cNvSpPr txBox="1"/>
          <p:nvPr/>
        </p:nvSpPr>
        <p:spPr>
          <a:xfrm>
            <a:off x="4292600" y="1911867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Compiler team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9D8C4C-FA45-4159-8DEC-E1D906F17BF4}"/>
              </a:ext>
            </a:extLst>
          </p:cNvPr>
          <p:cNvSpPr txBox="1"/>
          <p:nvPr/>
        </p:nvSpPr>
        <p:spPr>
          <a:xfrm>
            <a:off x="4292600" y="2809334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Synthesis </a:t>
            </a:r>
            <a:r>
              <a:rPr lang="en-US" altLang="zh-CN" b="1" dirty="0" err="1"/>
              <a:t>db</a:t>
            </a:r>
            <a:r>
              <a:rPr lang="en-US" altLang="zh-CN" b="1" dirty="0"/>
              <a:t> team (Processing SDC &amp; UPF)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24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7DF5CB-74FC-4418-9D3B-CB755C9D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2" y="521489"/>
            <a:ext cx="1276528" cy="38676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FC39E6-6406-461A-9B5E-35A16D2F0602}"/>
              </a:ext>
            </a:extLst>
          </p:cNvPr>
          <p:cNvSpPr txBox="1"/>
          <p:nvPr/>
        </p:nvSpPr>
        <p:spPr>
          <a:xfrm>
            <a:off x="2396067" y="804333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HDL parser (Verilog / System Verilog / VHDL)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03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FA607D-C939-40AC-B4F5-BE1BC013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4"/>
            <a:ext cx="12192000" cy="68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329EBE-0A85-43F6-AFEE-194FE381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6"/>
            <a:ext cx="12192000" cy="68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1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BD6F7C-2AEB-403F-BC03-2BCAADAD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6" y="225155"/>
            <a:ext cx="1305107" cy="38676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A186D3-1DC3-4A09-98A7-65E0BA1EF7E7}"/>
              </a:ext>
            </a:extLst>
          </p:cNvPr>
          <p:cNvSpPr txBox="1"/>
          <p:nvPr/>
        </p:nvSpPr>
        <p:spPr>
          <a:xfrm>
            <a:off x="2379132" y="338666"/>
            <a:ext cx="86698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Compiler optimization (CSE, Constance propagation,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FSM optimization (Reduce register number, simplify redundant control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B1EF06-03C1-45AB-A0E8-EDFD861EB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5" y="4133288"/>
            <a:ext cx="4431575" cy="25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38E500-1BD6-4E6B-9E2B-0B9616369BA9}"/>
              </a:ext>
            </a:extLst>
          </p:cNvPr>
          <p:cNvSpPr txBox="1"/>
          <p:nvPr/>
        </p:nvSpPr>
        <p:spPr>
          <a:xfrm>
            <a:off x="2404532" y="524932"/>
            <a:ext cx="8669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High-Level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Logic network simplification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Resource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Data path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Operator selection (Adder / Mux / Multiplier /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C07178-B3EE-4DF3-9494-332E4A8F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5" y="343688"/>
            <a:ext cx="1295581" cy="3867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797D24-8BE7-4CF0-868F-7CE8C7D3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69" y="3429000"/>
            <a:ext cx="367716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7CD3A5-D036-41BD-8FF9-D68B4F2E826F}"/>
              </a:ext>
            </a:extLst>
          </p:cNvPr>
          <p:cNvSpPr txBox="1"/>
          <p:nvPr/>
        </p:nvSpPr>
        <p:spPr>
          <a:xfrm>
            <a:off x="304800" y="477493"/>
            <a:ext cx="1090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Ripple Carry Adder &amp; Carry save adder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2ABAB8-FE79-4519-813A-F219E72B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1" y="1349821"/>
            <a:ext cx="5391901" cy="2091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85D8C9-4A50-4798-95F6-298EE553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11" y="1349821"/>
            <a:ext cx="6468378" cy="43821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FD723C-34E3-42C3-943C-5134A83A26F0}"/>
              </a:ext>
            </a:extLst>
          </p:cNvPr>
          <p:cNvSpPr txBox="1"/>
          <p:nvPr/>
        </p:nvSpPr>
        <p:spPr>
          <a:xfrm>
            <a:off x="304800" y="6085888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  <a:hlinkClick r:id="rId4"/>
              </a:rPr>
              <a:t>Wikipedia: Carry-lookahead adder</a:t>
            </a:r>
            <a:endParaRPr lang="en-US" altLang="zh-CN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98489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1ADD71-B004-4348-AD01-52DEFC24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2" y="381259"/>
            <a:ext cx="1295581" cy="38772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C247F3-9B3A-4359-A0D4-85D505FF0AD2}"/>
              </a:ext>
            </a:extLst>
          </p:cNvPr>
          <p:cNvSpPr txBox="1"/>
          <p:nvPr/>
        </p:nvSpPr>
        <p:spPr>
          <a:xfrm>
            <a:off x="2404532" y="524932"/>
            <a:ext cx="8669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Map generic netlist to gate-level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Output area minimum gate-level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Timing-driven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Congestion-driven mapping (Future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9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9149C5-FE2F-4793-B42E-7089F257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1" y="275420"/>
            <a:ext cx="1343212" cy="39534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02BE5A-968C-4E4E-895F-8E7FA313C9E1}"/>
              </a:ext>
            </a:extLst>
          </p:cNvPr>
          <p:cNvSpPr txBox="1"/>
          <p:nvPr/>
        </p:nvSpPr>
        <p:spPr>
          <a:xfrm>
            <a:off x="2404532" y="524932"/>
            <a:ext cx="8669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Technology dependent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Power &amp; Performance &amp; Area (PPA)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WNS (TNS) is the top priority optimization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Physical aware optimizations (Future work)</a:t>
            </a:r>
          </a:p>
          <a:p>
            <a:pPr lvl="1"/>
            <a:r>
              <a:rPr lang="en-US" altLang="zh-CN" sz="2800" dirty="0"/>
              <a:t>Routability</a:t>
            </a:r>
          </a:p>
          <a:p>
            <a:pPr lvl="1"/>
            <a:r>
              <a:rPr lang="en-US" altLang="zh-CN" sz="2800" dirty="0"/>
              <a:t>congestion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29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147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Linux Libertine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load model</dc:title>
  <dc:creator>泽邦 周</dc:creator>
  <cp:lastModifiedBy>泽邦 周</cp:lastModifiedBy>
  <cp:revision>4</cp:revision>
  <dcterms:created xsi:type="dcterms:W3CDTF">2024-05-07T11:00:19Z</dcterms:created>
  <dcterms:modified xsi:type="dcterms:W3CDTF">2025-07-05T16:05:14Z</dcterms:modified>
</cp:coreProperties>
</file>