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416" r:id="rId2"/>
    <p:sldId id="443" r:id="rId3"/>
    <p:sldId id="446" r:id="rId4"/>
    <p:sldId id="445" r:id="rId5"/>
    <p:sldId id="453" r:id="rId6"/>
    <p:sldId id="441" r:id="rId7"/>
    <p:sldId id="454" r:id="rId8"/>
    <p:sldId id="456" r:id="rId9"/>
    <p:sldId id="457" r:id="rId10"/>
    <p:sldId id="458" r:id="rId11"/>
    <p:sldId id="459" r:id="rId12"/>
    <p:sldId id="469" r:id="rId13"/>
    <p:sldId id="470" r:id="rId14"/>
    <p:sldId id="471" r:id="rId15"/>
  </p:sldIdLst>
  <p:sldSz cx="12192000" cy="5057775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07" userDrawn="1">
          <p15:clr>
            <a:srgbClr val="A4A3A4"/>
          </p15:clr>
        </p15:guide>
        <p15:guide id="2" orient="horz" pos="15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Alejandro Fernandez Campos (diego.fernandez.c)" initials="DAFC(" lastIdx="3" clrIdx="0">
    <p:extLst>
      <p:ext uri="{19B8F6BF-5375-455C-9EA6-DF929625EA0E}">
        <p15:presenceInfo xmlns:p15="http://schemas.microsoft.com/office/powerpoint/2012/main" userId="S::diego.fernandez.c@uchile.cl::6a5f8fb5-6af4-490d-b2c6-4483df19b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A94"/>
    <a:srgbClr val="CC6600"/>
    <a:srgbClr val="33CCFF"/>
    <a:srgbClr val="CC3300"/>
    <a:srgbClr val="B749A7"/>
    <a:srgbClr val="CC0099"/>
    <a:srgbClr val="006600"/>
    <a:srgbClr val="0000FF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7A03A-7337-42E1-9A88-15C4C3D10F82}" v="599" dt="2022-10-03T00:56:3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3" autoAdjust="0"/>
  </p:normalViewPr>
  <p:slideViewPr>
    <p:cSldViewPr snapToGrid="0">
      <p:cViewPr>
        <p:scale>
          <a:sx n="100" d="100"/>
          <a:sy n="100" d="100"/>
        </p:scale>
        <p:origin x="852" y="108"/>
      </p:cViewPr>
      <p:guideLst>
        <p:guide pos="2207"/>
        <p:guide orient="horz" pos="15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Tomás Jones Herrera (maxjones)" userId="3b9f000d-ef07-462d-82f8-833208493d79" providerId="ADAL" clId="{E137A03A-7337-42E1-9A88-15C4C3D10F82}"/>
    <pc:docChg chg="undo custSel addSld delSld modSld sldOrd modMainMaster modNotesMaster">
      <pc:chgData name="Maximiliano Tomás Jones Herrera (maxjones)" userId="3b9f000d-ef07-462d-82f8-833208493d79" providerId="ADAL" clId="{E137A03A-7337-42E1-9A88-15C4C3D10F82}" dt="2022-10-03T00:56:41.979" v="2120" actId="1035"/>
      <pc:docMkLst>
        <pc:docMk/>
      </pc:docMkLst>
      <pc:sldChg chg="del">
        <pc:chgData name="Maximiliano Tomás Jones Herrera (maxjones)" userId="3b9f000d-ef07-462d-82f8-833208493d79" providerId="ADAL" clId="{E137A03A-7337-42E1-9A88-15C4C3D10F82}" dt="2021-10-14T13:53:42.928" v="193" actId="47"/>
        <pc:sldMkLst>
          <pc:docMk/>
          <pc:sldMk cId="2295329092" sldId="256"/>
        </pc:sldMkLst>
      </pc:sldChg>
      <pc:sldChg chg="del">
        <pc:chgData name="Maximiliano Tomás Jones Herrera (maxjones)" userId="3b9f000d-ef07-462d-82f8-833208493d79" providerId="ADAL" clId="{E137A03A-7337-42E1-9A88-15C4C3D10F82}" dt="2021-10-14T13:53:43.434" v="194" actId="47"/>
        <pc:sldMkLst>
          <pc:docMk/>
          <pc:sldMk cId="2851947102" sldId="407"/>
        </pc:sldMkLst>
      </pc:sldChg>
      <pc:sldChg chg="addSp delSp modSp mod">
        <pc:chgData name="Maximiliano Tomás Jones Herrera (maxjones)" userId="3b9f000d-ef07-462d-82f8-833208493d79" providerId="ADAL" clId="{E137A03A-7337-42E1-9A88-15C4C3D10F82}" dt="2022-08-03T01:18:54.188" v="1417"/>
        <pc:sldMkLst>
          <pc:docMk/>
          <pc:sldMk cId="2109454157" sldId="416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2" creationId="{B48DE482-0ECF-437D-874D-6379489D8373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3" creationId="{7D87DD74-BB8C-4627-BD16-CA676C1F803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9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10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1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12" creationId="{00000000-0000-0000-0000-000000000000}"/>
          </ac:spMkLst>
        </pc:spChg>
        <pc:spChg chg="add del mod">
          <ac:chgData name="Maximiliano Tomás Jones Herrera (maxjones)" userId="3b9f000d-ef07-462d-82f8-833208493d79" providerId="ADAL" clId="{E137A03A-7337-42E1-9A88-15C4C3D10F82}" dt="2021-07-09T14:49:12.593" v="3"/>
          <ac:spMkLst>
            <pc:docMk/>
            <pc:sldMk cId="2109454157" sldId="416"/>
            <ac:spMk id="14" creationId="{37E2E61F-7B8B-4E23-BEC8-17C123D5DD54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109454157" sldId="416"/>
            <ac:spMk id="19" creationId="{D637B3F9-2BF1-43FA-8696-7EFAC01D44B8}"/>
          </ac:spMkLst>
        </pc:spChg>
        <pc:grpChg chg="add mod ord">
          <ac:chgData name="Maximiliano Tomás Jones Herrera (maxjones)" userId="3b9f000d-ef07-462d-82f8-833208493d79" providerId="ADAL" clId="{E137A03A-7337-42E1-9A88-15C4C3D10F82}" dt="2022-08-03T01:18:54.188" v="1417"/>
          <ac:grpSpMkLst>
            <pc:docMk/>
            <pc:sldMk cId="2109454157" sldId="416"/>
            <ac:grpSpMk id="8" creationId="{993AAAF7-D30E-4CD0-8B52-B4FE21E07CF6}"/>
          </ac:grpSpMkLst>
        </pc:grp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109454157" sldId="416"/>
            <ac:picMk id="4" creationId="{CFB11CDB-22C3-449C-8332-55B4B5169CE4}"/>
          </ac:picMkLst>
        </pc:picChg>
        <pc:picChg chg="add del">
          <ac:chgData name="Maximiliano Tomás Jones Herrera (maxjones)" userId="3b9f000d-ef07-462d-82f8-833208493d79" providerId="ADAL" clId="{E137A03A-7337-42E1-9A88-15C4C3D10F82}" dt="2021-07-09T14:49:14.458" v="4" actId="478"/>
          <ac:picMkLst>
            <pc:docMk/>
            <pc:sldMk cId="2109454157" sldId="416"/>
            <ac:picMk id="6" creationId="{00000000-0000-0000-0000-000000000000}"/>
          </ac:picMkLst>
        </pc:picChg>
        <pc:picChg chg="del">
          <ac:chgData name="Maximiliano Tomás Jones Herrera (maxjones)" userId="3b9f000d-ef07-462d-82f8-833208493d79" providerId="ADAL" clId="{E137A03A-7337-42E1-9A88-15C4C3D10F82}" dt="2021-07-09T14:49:15.360" v="5" actId="478"/>
          <ac:picMkLst>
            <pc:docMk/>
            <pc:sldMk cId="2109454157" sldId="416"/>
            <ac:picMk id="7" creationId="{00000000-0000-0000-0000-000000000000}"/>
          </ac:picMkLst>
        </pc:picChg>
        <pc:picChg chg="add del mod">
          <ac:chgData name="Maximiliano Tomás Jones Herrera (maxjones)" userId="3b9f000d-ef07-462d-82f8-833208493d79" providerId="ADAL" clId="{E137A03A-7337-42E1-9A88-15C4C3D10F82}" dt="2021-07-09T14:49:12.593" v="3"/>
          <ac:picMkLst>
            <pc:docMk/>
            <pc:sldMk cId="2109454157" sldId="416"/>
            <ac:picMk id="13" creationId="{F6856365-F6C4-4798-8AB4-B90B4AAD9322}"/>
          </ac:picMkLst>
        </pc:picChg>
        <pc:picChg chg="add del mod">
          <ac:chgData name="Maximiliano Tomás Jones Herrera (maxjones)" userId="3b9f000d-ef07-462d-82f8-833208493d79" providerId="ADAL" clId="{E137A03A-7337-42E1-9A88-15C4C3D10F82}" dt="2021-07-09T14:49:12.593" v="3"/>
          <ac:picMkLst>
            <pc:docMk/>
            <pc:sldMk cId="2109454157" sldId="416"/>
            <ac:picMk id="15" creationId="{F81C3A21-E57F-4382-B1A2-C42857F3F2B1}"/>
          </ac:picMkLst>
        </pc:picChg>
        <pc:picChg chg="add del mod">
          <ac:chgData name="Maximiliano Tomás Jones Herrera (maxjones)" userId="3b9f000d-ef07-462d-82f8-833208493d79" providerId="ADAL" clId="{E137A03A-7337-42E1-9A88-15C4C3D10F82}" dt="2021-07-09T14:49:12.593" v="3"/>
          <ac:picMkLst>
            <pc:docMk/>
            <pc:sldMk cId="2109454157" sldId="416"/>
            <ac:picMk id="16" creationId="{22185A98-E25C-49C6-A4BC-FB0E1D8C13FA}"/>
          </ac:picMkLst>
        </pc:picChg>
        <pc:picChg chg="add del mod">
          <ac:chgData name="Maximiliano Tomás Jones Herrera (maxjones)" userId="3b9f000d-ef07-462d-82f8-833208493d79" providerId="ADAL" clId="{E137A03A-7337-42E1-9A88-15C4C3D10F82}" dt="2021-07-09T14:49:12.593" v="3"/>
          <ac:picMkLst>
            <pc:docMk/>
            <pc:sldMk cId="2109454157" sldId="416"/>
            <ac:picMk id="17" creationId="{85E561A5-42FA-4534-8398-026F15D678E7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109454157" sldId="416"/>
            <ac:picMk id="18" creationId="{FDE56916-09DD-4400-997D-097BDF28F05B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109454157" sldId="416"/>
            <ac:picMk id="20" creationId="{13432F66-4290-42B7-A0A5-E6C228906304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109454157" sldId="416"/>
            <ac:picMk id="21" creationId="{782F05C0-F1B3-4831-BFDD-EB74C342D0CE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109454157" sldId="416"/>
            <ac:picMk id="22" creationId="{F63C2CD5-BFFA-4A8B-827D-7F002E27AAA9}"/>
          </ac:picMkLst>
        </pc:picChg>
      </pc:sldChg>
      <pc:sldChg chg="del">
        <pc:chgData name="Maximiliano Tomás Jones Herrera (maxjones)" userId="3b9f000d-ef07-462d-82f8-833208493d79" providerId="ADAL" clId="{E137A03A-7337-42E1-9A88-15C4C3D10F82}" dt="2022-01-18T16:16:20.322" v="314" actId="47"/>
        <pc:sldMkLst>
          <pc:docMk/>
          <pc:sldMk cId="3550350541" sldId="436"/>
        </pc:sldMkLst>
      </pc:sldChg>
      <pc:sldChg chg="del">
        <pc:chgData name="Maximiliano Tomás Jones Herrera (maxjones)" userId="3b9f000d-ef07-462d-82f8-833208493d79" providerId="ADAL" clId="{E137A03A-7337-42E1-9A88-15C4C3D10F82}" dt="2021-10-14T13:53:44.370" v="195" actId="47"/>
        <pc:sldMkLst>
          <pc:docMk/>
          <pc:sldMk cId="338916705" sldId="439"/>
        </pc:sldMkLst>
      </pc:sldChg>
      <pc:sldChg chg="addSp delSp modSp mod">
        <pc:chgData name="Maximiliano Tomás Jones Herrera (maxjones)" userId="3b9f000d-ef07-462d-82f8-833208493d79" providerId="ADAL" clId="{E137A03A-7337-42E1-9A88-15C4C3D10F82}" dt="2022-08-03T01:18:54.188" v="1417"/>
        <pc:sldMkLst>
          <pc:docMk/>
          <pc:sldMk cId="2895930341" sldId="441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2" creationId="{B48DE482-0ECF-437D-874D-6379489D8373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3" creationId="{7D87DD74-BB8C-4627-BD16-CA676C1F803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2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3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4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6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5930341" sldId="441"/>
            <ac:spMk id="17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2-01-17T19:58:40.716" v="308" actId="22"/>
          <ac:spMkLst>
            <pc:docMk/>
            <pc:sldMk cId="2895930341" sldId="441"/>
            <ac:spMk id="18" creationId="{4E51C394-D71C-45E1-AB6A-54FB3D7A108B}"/>
          </ac:spMkLst>
        </pc:spChg>
        <pc:spChg chg="add del">
          <ac:chgData name="Maximiliano Tomás Jones Herrera (maxjones)" userId="3b9f000d-ef07-462d-82f8-833208493d79" providerId="ADAL" clId="{E137A03A-7337-42E1-9A88-15C4C3D10F82}" dt="2022-01-17T19:58:39.284" v="307" actId="22"/>
          <ac:spMkLst>
            <pc:docMk/>
            <pc:sldMk cId="2895930341" sldId="441"/>
            <ac:spMk id="19" creationId="{910A696E-66E2-4151-942D-597D05032C82}"/>
          </ac:spMkLst>
        </pc:sp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95930341" sldId="441"/>
            <ac:picMk id="4" creationId="{CFB11CDB-22C3-449C-8332-55B4B5169CE4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95930341" sldId="441"/>
            <ac:picMk id="10" creationId="{00000000-0000-0000-0000-000000000000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95930341" sldId="441"/>
            <ac:picMk id="11" creationId="{00000000-0000-0000-0000-000000000000}"/>
          </ac:picMkLst>
        </pc:picChg>
      </pc:sldChg>
      <pc:sldChg chg="addSp delSp modSp del mod">
        <pc:chgData name="Maximiliano Tomás Jones Herrera (maxjones)" userId="3b9f000d-ef07-462d-82f8-833208493d79" providerId="ADAL" clId="{E137A03A-7337-42E1-9A88-15C4C3D10F82}" dt="2021-10-14T13:53:49.257" v="196" actId="47"/>
        <pc:sldMkLst>
          <pc:docMk/>
          <pc:sldMk cId="1562529148" sldId="442"/>
        </pc:sldMkLst>
        <pc:spChg chg="mod">
          <ac:chgData name="Maximiliano Tomás Jones Herrera (maxjones)" userId="3b9f000d-ef07-462d-82f8-833208493d79" providerId="ADAL" clId="{E137A03A-7337-42E1-9A88-15C4C3D10F82}" dt="2021-10-13T14:59:56.998" v="71" actId="1076"/>
          <ac:spMkLst>
            <pc:docMk/>
            <pc:sldMk cId="1562529148" sldId="442"/>
            <ac:spMk id="6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3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4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5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6" creationId="{00000000-0000-0000-0000-000000000000}"/>
          </ac:spMkLst>
        </pc:spChg>
        <pc:spChg chg="add del mod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7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8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19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25" creationId="{00000000-0000-0000-0000-000000000000}"/>
          </ac:spMkLst>
        </pc:spChg>
        <pc:spChg chg="add del">
          <ac:chgData name="Maximiliano Tomás Jones Herrera (maxjones)" userId="3b9f000d-ef07-462d-82f8-833208493d79" providerId="ADAL" clId="{E137A03A-7337-42E1-9A88-15C4C3D10F82}" dt="2021-10-13T15:00:05.672" v="73" actId="21"/>
          <ac:spMkLst>
            <pc:docMk/>
            <pc:sldMk cId="1562529148" sldId="442"/>
            <ac:spMk id="26" creationId="{00000000-0000-0000-0000-000000000000}"/>
          </ac:spMkLst>
        </pc:spChg>
        <pc:cxnChg chg="add del">
          <ac:chgData name="Maximiliano Tomás Jones Herrera (maxjones)" userId="3b9f000d-ef07-462d-82f8-833208493d79" providerId="ADAL" clId="{E137A03A-7337-42E1-9A88-15C4C3D10F82}" dt="2021-10-13T15:00:05.672" v="73" actId="21"/>
          <ac:cxnSpMkLst>
            <pc:docMk/>
            <pc:sldMk cId="1562529148" sldId="442"/>
            <ac:cxnSpMk id="21" creationId="{00000000-0000-0000-0000-000000000000}"/>
          </ac:cxnSpMkLst>
        </pc:cxnChg>
        <pc:cxnChg chg="add del">
          <ac:chgData name="Maximiliano Tomás Jones Herrera (maxjones)" userId="3b9f000d-ef07-462d-82f8-833208493d79" providerId="ADAL" clId="{E137A03A-7337-42E1-9A88-15C4C3D10F82}" dt="2021-10-13T15:00:05.672" v="73" actId="21"/>
          <ac:cxnSpMkLst>
            <pc:docMk/>
            <pc:sldMk cId="1562529148" sldId="442"/>
            <ac:cxnSpMk id="22" creationId="{00000000-0000-0000-0000-000000000000}"/>
          </ac:cxnSpMkLst>
        </pc:cxnChg>
        <pc:cxnChg chg="add del">
          <ac:chgData name="Maximiliano Tomás Jones Herrera (maxjones)" userId="3b9f000d-ef07-462d-82f8-833208493d79" providerId="ADAL" clId="{E137A03A-7337-42E1-9A88-15C4C3D10F82}" dt="2021-10-13T15:00:05.672" v="73" actId="21"/>
          <ac:cxnSpMkLst>
            <pc:docMk/>
            <pc:sldMk cId="1562529148" sldId="442"/>
            <ac:cxnSpMk id="23" creationId="{00000000-0000-0000-0000-000000000000}"/>
          </ac:cxnSpMkLst>
        </pc:cxnChg>
        <pc:cxnChg chg="add del">
          <ac:chgData name="Maximiliano Tomás Jones Herrera (maxjones)" userId="3b9f000d-ef07-462d-82f8-833208493d79" providerId="ADAL" clId="{E137A03A-7337-42E1-9A88-15C4C3D10F82}" dt="2021-10-13T15:00:05.672" v="73" actId="21"/>
          <ac:cxnSpMkLst>
            <pc:docMk/>
            <pc:sldMk cId="1562529148" sldId="442"/>
            <ac:cxnSpMk id="24" creationId="{00000000-0000-0000-0000-000000000000}"/>
          </ac:cxnSpMkLst>
        </pc:cxnChg>
      </pc:sldChg>
      <pc:sldChg chg="addSp modSp mod">
        <pc:chgData name="Maximiliano Tomás Jones Herrera (maxjones)" userId="3b9f000d-ef07-462d-82f8-833208493d79" providerId="ADAL" clId="{E137A03A-7337-42E1-9A88-15C4C3D10F82}" dt="2022-08-03T01:18:54.188" v="1417"/>
        <pc:sldMkLst>
          <pc:docMk/>
          <pc:sldMk cId="2743119868" sldId="443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3" creationId="{80C0F706-1423-4F8D-AAA2-A101E212211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6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13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1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17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18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19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2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26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27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30" creationId="{83168FEF-592A-4489-8FF9-54DD77CD05E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36" creationId="{83168FEF-592A-4489-8FF9-54DD77CD05E9}"/>
          </ac:spMkLst>
        </pc:spChg>
        <pc:spChg chg="add mod">
          <ac:chgData name="Maximiliano Tomás Jones Herrera (maxjones)" userId="3b9f000d-ef07-462d-82f8-833208493d79" providerId="ADAL" clId="{E137A03A-7337-42E1-9A88-15C4C3D10F82}" dt="2021-10-13T14:58:57.989" v="50" actId="571"/>
          <ac:spMkLst>
            <pc:docMk/>
            <pc:sldMk cId="2743119868" sldId="443"/>
            <ac:spMk id="39" creationId="{BB986468-2B17-4FA3-B037-68D6494D2CAE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4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43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49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50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5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743119868" sldId="443"/>
            <ac:spMk id="52" creationId="{83168FEF-592A-4489-8FF9-54DD77CD05E9}"/>
          </ac:spMkLst>
        </pc:spChg>
        <pc:spChg chg="add mod">
          <ac:chgData name="Maximiliano Tomás Jones Herrera (maxjones)" userId="3b9f000d-ef07-462d-82f8-833208493d79" providerId="ADAL" clId="{E137A03A-7337-42E1-9A88-15C4C3D10F82}" dt="2021-10-13T14:58:57.989" v="50" actId="571"/>
          <ac:spMkLst>
            <pc:docMk/>
            <pc:sldMk cId="2743119868" sldId="443"/>
            <ac:spMk id="54" creationId="{48AB1628-A35D-468B-A0EF-CE62957F998E}"/>
          </ac:spMkLst>
        </pc:sp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743119868" sldId="443"/>
            <ac:picMk id="4" creationId="{CFB11CDB-22C3-449C-8332-55B4B5169CE4}"/>
          </ac:picMkLst>
        </pc:pic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21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22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23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24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31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32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34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35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38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0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2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4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5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6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7" creationId="{00000000-0000-0000-0000-00000000000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743119868" sldId="443"/>
            <ac:cxnSpMk id="48" creationId="{00000000-0000-0000-0000-000000000000}"/>
          </ac:cxnSpMkLst>
        </pc:cxnChg>
        <pc:cxnChg chg="add mod">
          <ac:chgData name="Maximiliano Tomás Jones Herrera (maxjones)" userId="3b9f000d-ef07-462d-82f8-833208493d79" providerId="ADAL" clId="{E137A03A-7337-42E1-9A88-15C4C3D10F82}" dt="2021-10-13T14:58:57.989" v="50" actId="571"/>
          <ac:cxnSpMkLst>
            <pc:docMk/>
            <pc:sldMk cId="2743119868" sldId="443"/>
            <ac:cxnSpMk id="53" creationId="{756EFFEC-6540-4005-84F7-1656605FEF23}"/>
          </ac:cxnSpMkLst>
        </pc:cxnChg>
      </pc:sldChg>
      <pc:sldChg chg="addSp delSp modSp mod ord">
        <pc:chgData name="Maximiliano Tomás Jones Herrera (maxjones)" userId="3b9f000d-ef07-462d-82f8-833208493d79" providerId="ADAL" clId="{E137A03A-7337-42E1-9A88-15C4C3D10F82}" dt="2022-08-03T04:04:25.444" v="1696"/>
        <pc:sldMkLst>
          <pc:docMk/>
          <pc:sldMk cId="2931843516" sldId="445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3" creationId="{80C0F706-1423-4F8D-AAA2-A101E212211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6" creationId="{00000000-0000-0000-0000-000000000000}"/>
          </ac:spMkLst>
        </pc:spChg>
        <pc:spChg chg="add del mod or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7" creationId="{7CE5F46A-8E8A-48C5-AACE-2BD509947FC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8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9" creationId="{00000000-0000-0000-0000-000000000000}"/>
          </ac:spMkLst>
        </pc:spChg>
        <pc:spChg chg="add del mod">
          <ac:chgData name="Maximiliano Tomás Jones Herrera (maxjones)" userId="3b9f000d-ef07-462d-82f8-833208493d79" providerId="ADAL" clId="{E137A03A-7337-42E1-9A88-15C4C3D10F82}" dt="2021-10-20T17:26:34.472" v="300" actId="478"/>
          <ac:spMkLst>
            <pc:docMk/>
            <pc:sldMk cId="2931843516" sldId="445"/>
            <ac:spMk id="11" creationId="{858F2653-B230-481B-9980-4AB55EA27EB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931843516" sldId="445"/>
            <ac:spMk id="12" creationId="{00000000-0000-0000-0000-000000000000}"/>
          </ac:spMkLst>
        </pc:sp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931843516" sldId="445"/>
            <ac:picMk id="2" creationId="{00000000-0000-0000-0000-000000000000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931843516" sldId="445"/>
            <ac:picMk id="4" creationId="{CFB11CDB-22C3-449C-8332-55B4B5169CE4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931843516" sldId="445"/>
            <ac:picMk id="5" creationId="{00000000-0000-0000-0000-000000000000}"/>
          </ac:picMkLst>
        </pc:picChg>
      </pc:sldChg>
      <pc:sldChg chg="addSp delSp modSp new mod">
        <pc:chgData name="Maximiliano Tomás Jones Herrera (maxjones)" userId="3b9f000d-ef07-462d-82f8-833208493d79" providerId="ADAL" clId="{E137A03A-7337-42E1-9A88-15C4C3D10F82}" dt="2022-08-03T01:18:54.188" v="1417"/>
        <pc:sldMkLst>
          <pc:docMk/>
          <pc:sldMk cId="221287249" sldId="446"/>
        </pc:sldMkLst>
        <pc:spChg chg="del">
          <ac:chgData name="Maximiliano Tomás Jones Herrera (maxjones)" userId="3b9f000d-ef07-462d-82f8-833208493d79" providerId="ADAL" clId="{E137A03A-7337-42E1-9A88-15C4C3D10F82}" dt="2021-10-13T15:00:10.716" v="76" actId="478"/>
          <ac:spMkLst>
            <pc:docMk/>
            <pc:sldMk cId="221287249" sldId="446"/>
            <ac:spMk id="2" creationId="{07B4B967-DCB2-4F3C-9809-A4E893DCE57E}"/>
          </ac:spMkLst>
        </pc:spChg>
        <pc:spChg chg="del">
          <ac:chgData name="Maximiliano Tomás Jones Herrera (maxjones)" userId="3b9f000d-ef07-462d-82f8-833208493d79" providerId="ADAL" clId="{E137A03A-7337-42E1-9A88-15C4C3D10F82}" dt="2021-10-13T15:00:10.197" v="75" actId="478"/>
          <ac:spMkLst>
            <pc:docMk/>
            <pc:sldMk cId="221287249" sldId="446"/>
            <ac:spMk id="3" creationId="{A8E4F220-57A2-4CA2-A750-F46E152CB097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4" creationId="{D81044FA-6CD1-4E34-B9B5-02600EF9AC20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5" creationId="{71B0BCD1-13B5-4E5E-9135-FBC7E73C668D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6" creationId="{FBF9C260-7F63-4DAA-ACA9-F9559CBA7595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8" creationId="{2C318DCB-CE3D-4A6B-819E-05AC5D78CC4F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9" creationId="{1702CB3B-99A1-4ECB-BF3F-B7CE2372CFC5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11" creationId="{7CD6AB75-F80E-4460-B0CC-BACB60DCA544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13" creationId="{09915D04-6B39-4107-8AC5-F39EE4893601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15" creationId="{616E85C1-A876-4BC1-BC3F-DD06AB834E5A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16" creationId="{5B7FB3B6-9114-4525-B275-80DBA59CA29C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17" creationId="{37D94308-A6D9-4B4F-9DC2-E2BBF702B533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21287249" sldId="446"/>
            <ac:spMk id="49" creationId="{8E1E9AC7-2C6B-4EBA-A52A-8C8ED72B7D76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20T08:53:27.646" v="827" actId="478"/>
          <ac:spMkLst>
            <pc:docMk/>
            <pc:sldMk cId="221287249" sldId="446"/>
            <ac:spMk id="63" creationId="{94E8893F-4C0E-4D11-BCDB-48C2C3276E2D}"/>
          </ac:spMkLst>
        </pc:sp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21287249" sldId="446"/>
            <ac:picMk id="36" creationId="{A950F131-E763-4E28-A884-01FAC8C51EC9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21287249" sldId="446"/>
            <ac:picMk id="38" creationId="{E2C6025B-ACB8-41A3-BDB3-683ADD6710EF}"/>
          </ac:picMkLst>
        </pc:pic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7" creationId="{493CD4DA-CCDB-45BB-B9C7-69CF1059BDB3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10" creationId="{1A28074D-88FC-495B-A3C2-EB845DD3E84D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12" creationId="{18999F46-46A3-48F0-A6AE-E53CAE4F2F4F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14" creationId="{D860E882-BDB8-400A-A821-F53FE64B2C26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43" creationId="{C6D07FA0-F090-40DE-9DCC-BDB79871B332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44" creationId="{0915E8A5-86EB-4AA6-A12D-4EA21A8AFD7E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45" creationId="{E57E74EA-1C20-438F-A126-5BA2D746FADE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21287249" sldId="446"/>
            <ac:cxnSpMk id="56" creationId="{2A902028-9A5D-4D11-A4C7-CD0FA3ACACC9}"/>
          </ac:cxnSpMkLst>
        </pc:cxnChg>
      </pc:sldChg>
      <pc:sldChg chg="modSp add mod ord modNotes">
        <pc:chgData name="Maximiliano Tomás Jones Herrera (maxjones)" userId="3b9f000d-ef07-462d-82f8-833208493d79" providerId="ADAL" clId="{E137A03A-7337-42E1-9A88-15C4C3D10F82}" dt="2022-08-03T04:04:17.251" v="1694" actId="1036"/>
        <pc:sldMkLst>
          <pc:docMk/>
          <pc:sldMk cId="289975155" sldId="453"/>
        </pc:sldMkLst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" creationId="{2E2F5AA8-3FB3-4655-A9E7-1CAC549BA08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975155" sldId="453"/>
            <ac:spMk id="6" creationId="{2390B56E-9E51-4A72-96DC-0E7C4C042EFF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975155" sldId="453"/>
            <ac:spMk id="8" creationId="{107AF22E-40DB-4FCD-ACE2-8AA4C449171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975155" sldId="453"/>
            <ac:spMk id="9" creationId="{702B00EE-38FE-43ED-8337-45AFE087799E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975155" sldId="453"/>
            <ac:spMk id="10" creationId="{D9E4529D-D2A1-4031-ACAB-8A2B6C98D621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4" creationId="{5D44307A-7D80-41DA-AF96-8CF9564C3BCC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8" creationId="{ABDF2C16-124F-4B3E-AE30-7B392C1081F4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9" creationId="{A1FABE90-8F36-48D9-95D6-B9FCDAC2D777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0" creationId="{47173BA9-D274-4B52-AC6A-09FA4D7CE9A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1" creationId="{1DBED2AC-9BDC-4253-9464-0704108EA0B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2" creationId="{7FA55CA4-E1CC-4C6B-A3C7-7022413112BB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3" creationId="{876166C2-A45D-42B0-B62D-8C588CCCD0E6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5" creationId="{944197FF-AF72-4D97-9E65-D7F9717E48A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6" creationId="{D8409D5C-75AD-4840-9E71-65E1D29DA9B4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7" creationId="{98E0DA6E-7B75-4A9D-835F-1FF239A31A3C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28" creationId="{F5018141-386B-402D-B855-156E0FFA854C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0" creationId="{4A7D3D7D-3A76-4259-BB62-2039DAE1554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5" creationId="{00C0CC06-4E5E-45DD-9344-E0D88752E884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6" creationId="{E7FED2CD-89BF-4877-A9C6-212616853478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7" creationId="{0BAA3052-0BD4-4060-9D9F-122AE476EE0D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38" creationId="{1A2094D2-D6CD-4819-99F2-37968944B487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41" creationId="{87885F1B-7DC5-4E14-96DD-94FFE90A3FB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9975155" sldId="453"/>
            <ac:spMk id="43" creationId="{76CA3D84-19F2-4E90-B22F-D2020519967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45" creationId="{7D1A3757-372E-4F94-A41B-932A6120348B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46" creationId="{B7FF181D-B2E0-42A7-93F9-F442E27E1262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47" creationId="{B0B8D806-279A-4EC6-AFA5-A05CADEB69FA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50" creationId="{848A87FC-182E-4388-AF91-483040182DD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4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47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5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17.251" v="1694" actId="1036"/>
          <ac:spMkLst>
            <pc:docMk/>
            <pc:sldMk cId="289975155" sldId="453"/>
            <ac:spMk id="152" creationId="{00000000-0000-0000-0000-000000000000}"/>
          </ac:spMkLst>
        </pc:spChg>
        <pc:grpChg chg="mod">
          <ac:chgData name="Maximiliano Tomás Jones Herrera (maxjones)" userId="3b9f000d-ef07-462d-82f8-833208493d79" providerId="ADAL" clId="{E137A03A-7337-42E1-9A88-15C4C3D10F82}" dt="2022-08-03T04:04:17.251" v="1694" actId="1036"/>
          <ac:grpSpMkLst>
            <pc:docMk/>
            <pc:sldMk cId="289975155" sldId="453"/>
            <ac:grpSpMk id="2" creationId="{809B2161-F2CF-4B28-AAE2-8C5A88979FF0}"/>
          </ac:grpSpMkLst>
        </pc:grpChg>
        <pc:grpChg chg="mod">
          <ac:chgData name="Maximiliano Tomás Jones Herrera (maxjones)" userId="3b9f000d-ef07-462d-82f8-833208493d79" providerId="ADAL" clId="{E137A03A-7337-42E1-9A88-15C4C3D10F82}" dt="2022-08-03T04:04:17.251" v="1694" actId="1036"/>
          <ac:grpSpMkLst>
            <pc:docMk/>
            <pc:sldMk cId="289975155" sldId="453"/>
            <ac:grpSpMk id="42" creationId="{85B83B03-1AC1-4743-BF73-47BD86528294}"/>
          </ac:grpSpMkLst>
        </pc:grpChg>
        <pc:picChg chg="mod">
          <ac:chgData name="Maximiliano Tomás Jones Herrera (maxjones)" userId="3b9f000d-ef07-462d-82f8-833208493d79" providerId="ADAL" clId="{E137A03A-7337-42E1-9A88-15C4C3D10F82}" dt="2022-08-03T04:04:17.251" v="1694" actId="1036"/>
          <ac:picMkLst>
            <pc:docMk/>
            <pc:sldMk cId="289975155" sldId="453"/>
            <ac:picMk id="15" creationId="{CCB85A4B-6774-428B-882A-B359BC19720B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4:04:17.251" v="1694" actId="1036"/>
          <ac:picMkLst>
            <pc:docMk/>
            <pc:sldMk cId="289975155" sldId="453"/>
            <ac:picMk id="31" creationId="{2E23CEA9-BE91-423C-BB95-1B946E52A347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4:04:17.251" v="1694" actId="1036"/>
          <ac:picMkLst>
            <pc:docMk/>
            <pc:sldMk cId="289975155" sldId="453"/>
            <ac:picMk id="39" creationId="{25B81E94-464D-43B8-B70D-844899B86379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9975155" sldId="453"/>
            <ac:picMk id="44" creationId="{08F09B58-5A12-421E-B677-E9A3CA87CD4A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4:04:17.251" v="1694" actId="1036"/>
          <ac:picMkLst>
            <pc:docMk/>
            <pc:sldMk cId="289975155" sldId="453"/>
            <ac:picMk id="52" creationId="{902C7436-3B45-44A2-8281-DF36C97B0083}"/>
          </ac:picMkLst>
        </pc:picChg>
        <pc:cxnChg chg="mod">
          <ac:chgData name="Maximiliano Tomás Jones Herrera (maxjones)" userId="3b9f000d-ef07-462d-82f8-833208493d79" providerId="ADAL" clId="{E137A03A-7337-42E1-9A88-15C4C3D10F82}" dt="2022-08-03T04:04:17.251" v="1694" actId="1036"/>
          <ac:cxnSpMkLst>
            <pc:docMk/>
            <pc:sldMk cId="289975155" sldId="453"/>
            <ac:cxnSpMk id="33" creationId="{35DFA966-E2B6-4145-A60C-C287E728ED77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17.251" v="1694" actId="1036"/>
          <ac:cxnSpMkLst>
            <pc:docMk/>
            <pc:sldMk cId="289975155" sldId="453"/>
            <ac:cxnSpMk id="34" creationId="{36A2C982-EDA5-4258-9385-A1BDBBAE252F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17.251" v="1694" actId="1036"/>
          <ac:cxnSpMkLst>
            <pc:docMk/>
            <pc:sldMk cId="289975155" sldId="453"/>
            <ac:cxnSpMk id="40" creationId="{599A67D9-0319-45FE-B9D7-AFD97337966A}"/>
          </ac:cxnSpMkLst>
        </pc:cxnChg>
      </pc:sldChg>
      <pc:sldChg chg="modSp add mod modNotes">
        <pc:chgData name="Maximiliano Tomás Jones Herrera (maxjones)" userId="3b9f000d-ef07-462d-82f8-833208493d79" providerId="ADAL" clId="{E137A03A-7337-42E1-9A88-15C4C3D10F82}" dt="2022-08-03T04:04:02.304" v="1673" actId="1035"/>
        <pc:sldMkLst>
          <pc:docMk/>
          <pc:sldMk cId="2805026598" sldId="454"/>
        </pc:sldMkLst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2" creationId="{7FE30679-AE88-498D-AA8F-0602D0D64BD4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3" creationId="{B6B1B3B2-AD27-465A-B552-3645D475F0E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6" creationId="{0E08E07F-5EC5-4871-B762-70CA013E33EE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7" creationId="{FF4B510B-3AEB-4F0C-85E9-63941A908252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21" creationId="{D97F91B6-D0EA-4861-8C61-23C06549FA51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22" creationId="{44C51E00-5D37-4FD3-98F1-DE3D49BBAFFE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25" creationId="{C536F5D7-E6F7-4124-AEA8-4B0FC522B0A1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26" creationId="{A9150BC8-980E-4CAD-A595-190C60F0BA1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27" creationId="{499597CD-6306-4068-9C76-5766D549ED8A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28" creationId="{DDAB7DEE-ECB1-40D7-8032-3B49AE904478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31" creationId="{C5DB2A25-06A1-4C13-87C3-0CD54C8A5975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33" creationId="{1193C7BD-9AF5-448F-AF7B-3FB36104CBF2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35" creationId="{DC4829AA-8BB3-465C-AD69-2908A8CA4C8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38" creationId="{8AB3F162-3F9C-4076-B35B-89E5B5D4845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39" creationId="{D420F969-B332-4323-A4DC-C789BAF748FF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40" creationId="{8B04D026-42E5-4714-B820-4564469D3A2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41" creationId="{200FAE11-F18E-443D-AA7B-842A5E0981FA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43" creationId="{9A6936AD-4896-4357-86D2-B22B79821A61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05026598" sldId="454"/>
            <ac:spMk id="47" creationId="{0EE44535-33B9-494D-98AE-4A38EBE6AF3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50" creationId="{661860B1-E5CE-43C6-AF97-E24F7ACF67D3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52" creationId="{F8026F97-B50C-4DAA-8200-4FD17C04DA5F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16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17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18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2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4:02.304" v="1673" actId="1035"/>
          <ac:spMkLst>
            <pc:docMk/>
            <pc:sldMk cId="2805026598" sldId="454"/>
            <ac:spMk id="125" creationId="{00000000-0000-0000-0000-000000000000}"/>
          </ac:spMkLst>
        </pc:spChg>
        <pc:grpChg chg="mod">
          <ac:chgData name="Maximiliano Tomás Jones Herrera (maxjones)" userId="3b9f000d-ef07-462d-82f8-833208493d79" providerId="ADAL" clId="{E137A03A-7337-42E1-9A88-15C4C3D10F82}" dt="2022-08-03T04:04:02.304" v="1673" actId="1035"/>
          <ac:grpSpMkLst>
            <pc:docMk/>
            <pc:sldMk cId="2805026598" sldId="454"/>
            <ac:grpSpMk id="20" creationId="{AF9A6ADF-7DC0-414E-8E47-CD9A2F6E6772}"/>
          </ac:grpSpMkLst>
        </pc:grpChg>
        <pc:grpChg chg="mod">
          <ac:chgData name="Maximiliano Tomás Jones Herrera (maxjones)" userId="3b9f000d-ef07-462d-82f8-833208493d79" providerId="ADAL" clId="{E137A03A-7337-42E1-9A88-15C4C3D10F82}" dt="2022-08-03T04:04:02.304" v="1673" actId="1035"/>
          <ac:grpSpMkLst>
            <pc:docMk/>
            <pc:sldMk cId="2805026598" sldId="454"/>
            <ac:grpSpMk id="29" creationId="{CC5B7061-11AD-4B5A-9DED-00C64D6AED25}"/>
          </ac:grpSpMkLst>
        </pc:grpChg>
        <pc:grpChg chg="mod">
          <ac:chgData name="Maximiliano Tomás Jones Herrera (maxjones)" userId="3b9f000d-ef07-462d-82f8-833208493d79" providerId="ADAL" clId="{E137A03A-7337-42E1-9A88-15C4C3D10F82}" dt="2022-08-03T04:04:02.304" v="1673" actId="1035"/>
          <ac:grpSpMkLst>
            <pc:docMk/>
            <pc:sldMk cId="2805026598" sldId="454"/>
            <ac:grpSpMk id="34" creationId="{FCE7876D-660A-49B4-AB95-3294897E54AB}"/>
          </ac:grpSpMkLst>
        </pc:grpChg>
        <pc:grpChg chg="mod">
          <ac:chgData name="Maximiliano Tomás Jones Herrera (maxjones)" userId="3b9f000d-ef07-462d-82f8-833208493d79" providerId="ADAL" clId="{E137A03A-7337-42E1-9A88-15C4C3D10F82}" dt="2022-08-03T04:04:02.304" v="1673" actId="1035"/>
          <ac:grpSpMkLst>
            <pc:docMk/>
            <pc:sldMk cId="2805026598" sldId="454"/>
            <ac:grpSpMk id="44" creationId="{67BE8700-15C0-4BDF-BF1C-D600F54FC9FB}"/>
          </ac:grpSpMkLst>
        </pc:grpChg>
        <pc:picChg chg="mod">
          <ac:chgData name="Maximiliano Tomás Jones Herrera (maxjones)" userId="3b9f000d-ef07-462d-82f8-833208493d79" providerId="ADAL" clId="{E137A03A-7337-42E1-9A88-15C4C3D10F82}" dt="2022-08-03T04:04:02.304" v="1673" actId="1035"/>
          <ac:picMkLst>
            <pc:docMk/>
            <pc:sldMk cId="2805026598" sldId="454"/>
            <ac:picMk id="42" creationId="{973EF92A-DD33-4F29-945C-FE84B3A74C80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05026598" sldId="454"/>
            <ac:picMk id="45" creationId="{5E9FA942-A2FE-4DF8-91DB-CE576BAE85A3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4:04:02.304" v="1673" actId="1035"/>
          <ac:picMkLst>
            <pc:docMk/>
            <pc:sldMk cId="2805026598" sldId="454"/>
            <ac:picMk id="48" creationId="{23B89411-F93A-493D-9DD1-DFA6BF20ECD8}"/>
          </ac:picMkLst>
        </pc:pic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18" creationId="{15E79E93-A5DD-4408-9F1D-F9A2CA3BF786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19" creationId="{EE5B2B79-D785-4426-8E9A-DB71B5074ED1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2805026598" sldId="454"/>
            <ac:cxnSpMk id="23" creationId="{DBAE3AE5-924A-4CB2-B40E-AA620948079B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30" creationId="{162E5607-ACE0-4476-9A16-0892D2DD8B4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32" creationId="{45F51553-DA7A-4D69-89BB-49DA5190D206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36" creationId="{F6AE2EF8-7DF5-4B47-B0C3-557C922A8DE3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4:04:02.304" v="1673" actId="1035"/>
          <ac:cxnSpMkLst>
            <pc:docMk/>
            <pc:sldMk cId="2805026598" sldId="454"/>
            <ac:cxnSpMk id="37" creationId="{7DFD564C-4A91-4EFD-A8A1-ED2876774A77}"/>
          </ac:cxnSpMkLst>
        </pc:cxnChg>
      </pc:sldChg>
      <pc:sldChg chg="add del">
        <pc:chgData name="Maximiliano Tomás Jones Herrera (maxjones)" userId="3b9f000d-ef07-462d-82f8-833208493d79" providerId="ADAL" clId="{E137A03A-7337-42E1-9A88-15C4C3D10F82}" dt="2022-01-17T19:59:06.637" v="313" actId="47"/>
        <pc:sldMkLst>
          <pc:docMk/>
          <pc:sldMk cId="1585116058" sldId="455"/>
        </pc:sldMkLst>
      </pc:sldChg>
      <pc:sldChg chg="modSp add modNotes">
        <pc:chgData name="Maximiliano Tomás Jones Herrera (maxjones)" userId="3b9f000d-ef07-462d-82f8-833208493d79" providerId="ADAL" clId="{E137A03A-7337-42E1-9A88-15C4C3D10F82}" dt="2022-08-03T01:18:54.188" v="1417"/>
        <pc:sldMkLst>
          <pc:docMk/>
          <pc:sldMk cId="1976081235" sldId="456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3" creationId="{2E2F5AA8-3FB3-4655-A9E7-1CAC549BA08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14" creationId="{5D44307A-7D80-41DA-AF96-8CF9564C3BC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58" creationId="{DA8A3685-FB40-4AF3-AEBC-883CE47BBD6D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59" creationId="{9FD4E578-D750-462F-81E6-DE219D4FE9A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60" creationId="{5EE1AF67-9E03-44E0-B910-E869DB7F769B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61" creationId="{CF78D0E2-85AC-4ABF-BBB0-9D87A971608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62" creationId="{C0C788A2-1EB9-4578-91BA-78B71EF4D15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63" creationId="{D2334B0A-8CD4-4A1B-8F3F-DA224BAAC0B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74" creationId="{9EFC7A47-4D40-4EFC-812C-69F8E61FEA57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77" creationId="{401437D4-1CBA-49C1-8883-D6C41E07B92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78" creationId="{5E9CA212-8434-457D-9C72-519C393EFDE7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0" creationId="{90BCBD62-CF64-4949-8673-39C83754FD98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1" creationId="{9715B93B-963A-4678-8552-35AF4F6FA72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2" creationId="{4A35F662-8993-4118-860B-8283111ACD1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4" creationId="{65B60EC8-C134-490B-8DD7-4AB5C0322F4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5" creationId="{43B2EFD9-8E36-4644-8578-36E91DFFCE9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6" creationId="{0573408D-D1FA-4B3E-A6D0-17794D525553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7" creationId="{B7131805-568A-4ED2-A7B8-0FC99F1C80F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88" creationId="{1036E04D-65FC-4D1B-9735-2957DBA6767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92" creationId="{955E8927-D5E4-4CE6-B3A3-06B015CBD3DA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976081235" sldId="456"/>
            <ac:spMk id="147" creationId="{00000000-0000-0000-0000-000000000000}"/>
          </ac:spMkLst>
        </pc:spChg>
        <pc:grpChg chg="mod">
          <ac:chgData name="Maximiliano Tomás Jones Herrera (maxjones)" userId="3b9f000d-ef07-462d-82f8-833208493d79" providerId="ADAL" clId="{E137A03A-7337-42E1-9A88-15C4C3D10F82}" dt="2022-08-03T01:18:54.188" v="1417"/>
          <ac:grpSpMkLst>
            <pc:docMk/>
            <pc:sldMk cId="1976081235" sldId="456"/>
            <ac:grpSpMk id="57" creationId="{5C9CFD8F-09E6-4B8D-934F-887E769CA605}"/>
          </ac:grpSpMkLst>
        </pc:grp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1976081235" sldId="456"/>
            <ac:picMk id="76" creationId="{82F817A8-D1D7-4893-8C7F-A0CD56BF92D9}"/>
          </ac:picMkLst>
        </pc:pic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64" creationId="{92B4966C-88E2-40DD-8DF1-C0B660B696EF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65" creationId="{9FD73A33-88BD-41B7-80CE-563B2090141E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66" creationId="{1AC3190F-68F3-4192-A9DA-1A7F12D8AFBA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67" creationId="{1CA65F5C-B216-47F5-A7CB-E0858DE1A33F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70" creationId="{6EBF6EC0-0BF8-40D7-B3B4-D2544F86932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71" creationId="{E04E9EE8-0CA7-4131-BE8C-EACD5A77687E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72" creationId="{9105A29B-D81C-46A8-8A7E-C0E95D1E8D7D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73" creationId="{3178E2E8-E1A4-43A5-AC19-E4E0E13D1861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1976081235" sldId="456"/>
            <ac:cxnSpMk id="75" creationId="{D2272B6F-4A2A-4AB6-BEA4-3FDB497612E8}"/>
          </ac:cxnSpMkLst>
        </pc:cxnChg>
      </pc:sldChg>
      <pc:sldChg chg="addSp delSp modSp new mod modNotes modNotesTx">
        <pc:chgData name="Maximiliano Tomás Jones Herrera (maxjones)" userId="3b9f000d-ef07-462d-82f8-833208493d79" providerId="ADAL" clId="{E137A03A-7337-42E1-9A88-15C4C3D10F82}" dt="2022-09-07T18:22:34.001" v="1713" actId="732"/>
        <pc:sldMkLst>
          <pc:docMk/>
          <pc:sldMk cId="3295163202" sldId="457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295163202" sldId="457"/>
            <ac:spMk id="2" creationId="{043365C1-6773-46EE-9002-B6E4FBA9FA7B}"/>
          </ac:spMkLst>
        </pc:spChg>
        <pc:spChg chg="add mod">
          <ac:chgData name="Maximiliano Tomás Jones Herrera (maxjones)" userId="3b9f000d-ef07-462d-82f8-833208493d79" providerId="ADAL" clId="{E137A03A-7337-42E1-9A88-15C4C3D10F82}" dt="2022-09-07T18:22:17.682" v="1709" actId="1582"/>
          <ac:spMkLst>
            <pc:docMk/>
            <pc:sldMk cId="3295163202" sldId="457"/>
            <ac:spMk id="4" creationId="{FBD8AF22-24A7-CAFB-0FAC-E6C76D8CB94F}"/>
          </ac:spMkLst>
        </pc:spChg>
        <pc:graphicFrameChg chg="add mod modGraphic">
          <ac:chgData name="Maximiliano Tomás Jones Herrera (maxjones)" userId="3b9f000d-ef07-462d-82f8-833208493d79" providerId="ADAL" clId="{E137A03A-7337-42E1-9A88-15C4C3D10F82}" dt="2022-08-03T04:03:45.345" v="1655" actId="1037"/>
          <ac:graphicFrameMkLst>
            <pc:docMk/>
            <pc:sldMk cId="3295163202" sldId="457"/>
            <ac:graphicFrameMk id="3" creationId="{06F4DA63-A4D9-4483-AB0A-174000DAA6DA}"/>
          </ac:graphicFrameMkLst>
        </pc:graphicFrameChg>
        <pc:picChg chg="add mod">
          <ac:chgData name="Maximiliano Tomás Jones Herrera (maxjones)" userId="3b9f000d-ef07-462d-82f8-833208493d79" providerId="ADAL" clId="{E137A03A-7337-42E1-9A88-15C4C3D10F82}" dt="2022-08-03T04:03:45.345" v="1655" actId="1037"/>
          <ac:picMkLst>
            <pc:docMk/>
            <pc:sldMk cId="3295163202" sldId="457"/>
            <ac:picMk id="5" creationId="{C68EF05A-E51B-4819-A2B5-7E18C388B304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4:03:45.345" v="1655" actId="1037"/>
          <ac:picMkLst>
            <pc:docMk/>
            <pc:sldMk cId="3295163202" sldId="457"/>
            <ac:picMk id="7" creationId="{A062D8A3-5E89-4F3F-9265-5E152B7BEB2D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4:03:45.345" v="1655" actId="1037"/>
          <ac:picMkLst>
            <pc:docMk/>
            <pc:sldMk cId="3295163202" sldId="457"/>
            <ac:picMk id="9" creationId="{CE97E768-FA1A-46B7-9E7E-C21CB5E33068}"/>
          </ac:picMkLst>
        </pc:picChg>
        <pc:picChg chg="add mod modCrop">
          <ac:chgData name="Maximiliano Tomás Jones Herrera (maxjones)" userId="3b9f000d-ef07-462d-82f8-833208493d79" providerId="ADAL" clId="{E137A03A-7337-42E1-9A88-15C4C3D10F82}" dt="2022-09-07T18:22:34.001" v="1713" actId="732"/>
          <ac:picMkLst>
            <pc:docMk/>
            <pc:sldMk cId="3295163202" sldId="457"/>
            <ac:picMk id="11" creationId="{13642D63-0F6C-423C-BE96-75E75FFB66B8}"/>
          </ac:picMkLst>
        </pc:picChg>
        <pc:picChg chg="add del">
          <ac:chgData name="Maximiliano Tomás Jones Herrera (maxjones)" userId="3b9f000d-ef07-462d-82f8-833208493d79" providerId="ADAL" clId="{E137A03A-7337-42E1-9A88-15C4C3D10F82}" dt="2022-01-19T15:03:55.694" v="782" actId="22"/>
          <ac:picMkLst>
            <pc:docMk/>
            <pc:sldMk cId="3295163202" sldId="457"/>
            <ac:picMk id="13" creationId="{FCD30CDA-3EA9-4044-B56D-798B47625B73}"/>
          </ac:picMkLst>
        </pc:picChg>
        <pc:picChg chg="add mod">
          <ac:chgData name="Maximiliano Tomás Jones Herrera (maxjones)" userId="3b9f000d-ef07-462d-82f8-833208493d79" providerId="ADAL" clId="{E137A03A-7337-42E1-9A88-15C4C3D10F82}" dt="2022-09-07T18:21:18.065" v="1706"/>
          <ac:picMkLst>
            <pc:docMk/>
            <pc:sldMk cId="3295163202" sldId="457"/>
            <ac:picMk id="15" creationId="{D1C55D29-A15A-4C29-9B2B-D27B985C33F1}"/>
          </ac:picMkLst>
        </pc:picChg>
        <pc:picChg chg="add mod">
          <ac:chgData name="Maximiliano Tomás Jones Herrera (maxjones)" userId="3b9f000d-ef07-462d-82f8-833208493d79" providerId="ADAL" clId="{E137A03A-7337-42E1-9A88-15C4C3D10F82}" dt="2022-08-03T04:03:45.345" v="1655" actId="1037"/>
          <ac:picMkLst>
            <pc:docMk/>
            <pc:sldMk cId="3295163202" sldId="457"/>
            <ac:picMk id="17" creationId="{423DAB01-2BBA-4DF2-B294-A223B9F47EA4}"/>
          </ac:picMkLst>
        </pc:picChg>
      </pc:sldChg>
      <pc:sldChg chg="addSp delSp modSp add mod modNotes">
        <pc:chgData name="Maximiliano Tomás Jones Herrera (maxjones)" userId="3b9f000d-ef07-462d-82f8-833208493d79" providerId="ADAL" clId="{E137A03A-7337-42E1-9A88-15C4C3D10F82}" dt="2022-08-03T04:01:58.456" v="1591" actId="1035"/>
        <pc:sldMkLst>
          <pc:docMk/>
          <pc:sldMk cId="2849121042" sldId="458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3" creationId="{2E2F5AA8-3FB3-4655-A9E7-1CAC549BA08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6" creationId="{2390B56E-9E51-4A72-96DC-0E7C4C042EFF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8" creationId="{107AF22E-40DB-4FCD-ACE2-8AA4C449171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9" creationId="{702B00EE-38FE-43ED-8337-45AFE087799E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10" creationId="{D9E4529D-D2A1-4031-ACAB-8A2B6C98D621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14" creationId="{5D44307A-7D80-41DA-AF96-8CF9564C3BC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18" creationId="{ABDF2C16-124F-4B3E-AE30-7B392C1081F4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19" creationId="{A1FABE90-8F36-48D9-95D6-B9FCDAC2D777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0" creationId="{47173BA9-D274-4B52-AC6A-09FA4D7CE9A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1" creationId="{1DBED2AC-9BDC-4253-9464-0704108EA0B0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2" creationId="{7FA55CA4-E1CC-4C6B-A3C7-7022413112BB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3" creationId="{876166C2-A45D-42B0-B62D-8C588CCCD0E6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5" creationId="{944197FF-AF72-4D97-9E65-D7F9717E48A0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6" creationId="{D8409D5C-75AD-4840-9E71-65E1D29DA9B4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7" creationId="{98E0DA6E-7B75-4A9D-835F-1FF239A31A3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28" creationId="{F5018141-386B-402D-B855-156E0FFA854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30" creationId="{4A7D3D7D-3A76-4259-BB62-2039DAE1554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35" creationId="{00C0CC06-4E5E-45DD-9344-E0D88752E884}"/>
          </ac:spMkLst>
        </pc:spChg>
        <pc:spChg chg="del">
          <ac:chgData name="Maximiliano Tomás Jones Herrera (maxjones)" userId="3b9f000d-ef07-462d-82f8-833208493d79" providerId="ADAL" clId="{E137A03A-7337-42E1-9A88-15C4C3D10F82}" dt="2022-01-30T13:42:00.539" v="959" actId="478"/>
          <ac:spMkLst>
            <pc:docMk/>
            <pc:sldMk cId="2849121042" sldId="458"/>
            <ac:spMk id="36" creationId="{E7FED2CD-89BF-4877-A9C6-212616853478}"/>
          </ac:spMkLst>
        </pc:spChg>
        <pc:spChg chg="del mod">
          <ac:chgData name="Maximiliano Tomás Jones Herrera (maxjones)" userId="3b9f000d-ef07-462d-82f8-833208493d79" providerId="ADAL" clId="{E137A03A-7337-42E1-9A88-15C4C3D10F82}" dt="2022-01-30T13:42:10.626" v="964" actId="478"/>
          <ac:spMkLst>
            <pc:docMk/>
            <pc:sldMk cId="2849121042" sldId="458"/>
            <ac:spMk id="37" creationId="{0BAA3052-0BD4-4060-9D9F-122AE476EE0D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38" creationId="{1A2094D2-D6CD-4819-99F2-37968944B487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41" creationId="{87885F1B-7DC5-4E14-96DD-94FFE90A3FB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43" creationId="{76CA3D84-19F2-4E90-B22F-D2020519967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45" creationId="{7D1A3757-372E-4F94-A41B-932A6120348B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46" creationId="{B7FF181D-B2E0-42A7-93F9-F442E27E1262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47" creationId="{B0B8D806-279A-4EC6-AFA5-A05CADEB69FA}"/>
          </ac:spMkLst>
        </pc:spChg>
        <pc:spChg chg="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50" creationId="{848A87FC-182E-4388-AF91-483040182DD3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145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147" creationId="{00000000-0000-0000-0000-000000000000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58.456" v="1591" actId="1035"/>
          <ac:spMkLst>
            <pc:docMk/>
            <pc:sldMk cId="2849121042" sldId="458"/>
            <ac:spMk id="151" creationId="{00000000-0000-0000-0000-00000000000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2849121042" sldId="458"/>
            <ac:spMk id="152" creationId="{00000000-0000-0000-0000-000000000000}"/>
          </ac:spMkLst>
        </pc:spChg>
        <pc:grpChg chg="add del mod">
          <ac:chgData name="Maximiliano Tomás Jones Herrera (maxjones)" userId="3b9f000d-ef07-462d-82f8-833208493d79" providerId="ADAL" clId="{E137A03A-7337-42E1-9A88-15C4C3D10F82}" dt="2022-08-03T04:01:58.456" v="1591" actId="1035"/>
          <ac:grpSpMkLst>
            <pc:docMk/>
            <pc:sldMk cId="2849121042" sldId="458"/>
            <ac:grpSpMk id="2" creationId="{809B2161-F2CF-4B28-AAE2-8C5A88979FF0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8-03T04:01:58.456" v="1591" actId="1035"/>
          <ac:grpSpMkLst>
            <pc:docMk/>
            <pc:sldMk cId="2849121042" sldId="458"/>
            <ac:grpSpMk id="42" creationId="{85B83B03-1AC1-4743-BF73-47BD86528294}"/>
          </ac:grpSpMkLst>
        </pc:grpChg>
        <pc:picChg chg="add del mod">
          <ac:chgData name="Maximiliano Tomás Jones Herrera (maxjones)" userId="3b9f000d-ef07-462d-82f8-833208493d79" providerId="ADAL" clId="{E137A03A-7337-42E1-9A88-15C4C3D10F82}" dt="2022-08-03T04:01:58.456" v="1591" actId="1035"/>
          <ac:picMkLst>
            <pc:docMk/>
            <pc:sldMk cId="2849121042" sldId="458"/>
            <ac:picMk id="15" creationId="{CCB85A4B-6774-428B-882A-B359BC19720B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8-03T04:01:58.456" v="1591" actId="1035"/>
          <ac:picMkLst>
            <pc:docMk/>
            <pc:sldMk cId="2849121042" sldId="458"/>
            <ac:picMk id="31" creationId="{2E23CEA9-BE91-423C-BB95-1B946E52A347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8-03T04:01:58.456" v="1591" actId="1035"/>
          <ac:picMkLst>
            <pc:docMk/>
            <pc:sldMk cId="2849121042" sldId="458"/>
            <ac:picMk id="39" creationId="{25B81E94-464D-43B8-B70D-844899B86379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2849121042" sldId="458"/>
            <ac:picMk id="44" creationId="{08F09B58-5A12-421E-B677-E9A3CA87CD4A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4:01:58.456" v="1591" actId="1035"/>
          <ac:picMkLst>
            <pc:docMk/>
            <pc:sldMk cId="2849121042" sldId="458"/>
            <ac:picMk id="52" creationId="{902C7436-3B45-44A2-8281-DF36C97B0083}"/>
          </ac:picMkLst>
        </pc:picChg>
        <pc:cxnChg chg="add del mod">
          <ac:chgData name="Maximiliano Tomás Jones Herrera (maxjones)" userId="3b9f000d-ef07-462d-82f8-833208493d79" providerId="ADAL" clId="{E137A03A-7337-42E1-9A88-15C4C3D10F82}" dt="2022-08-03T04:01:58.456" v="1591" actId="1035"/>
          <ac:cxnSpMkLst>
            <pc:docMk/>
            <pc:sldMk cId="2849121042" sldId="458"/>
            <ac:cxnSpMk id="33" creationId="{35DFA966-E2B6-4145-A60C-C287E728ED77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4:01:58.456" v="1591" actId="1035"/>
          <ac:cxnSpMkLst>
            <pc:docMk/>
            <pc:sldMk cId="2849121042" sldId="458"/>
            <ac:cxnSpMk id="34" creationId="{36A2C982-EDA5-4258-9385-A1BDBBAE252F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4:01:58.456" v="1591" actId="1035"/>
          <ac:cxnSpMkLst>
            <pc:docMk/>
            <pc:sldMk cId="2849121042" sldId="458"/>
            <ac:cxnSpMk id="40" creationId="{599A67D9-0319-45FE-B9D7-AFD97337966A}"/>
          </ac:cxnSpMkLst>
        </pc:cxnChg>
      </pc:sldChg>
      <pc:sldChg chg="addSp delSp modSp new mod addAnim delAnim modAnim">
        <pc:chgData name="Maximiliano Tomás Jones Herrera (maxjones)" userId="3b9f000d-ef07-462d-82f8-833208493d79" providerId="ADAL" clId="{E137A03A-7337-42E1-9A88-15C4C3D10F82}" dt="2022-08-03T04:01:45.114" v="1530" actId="1036"/>
        <pc:sldMkLst>
          <pc:docMk/>
          <pc:sldMk cId="541140235" sldId="459"/>
        </pc:sldMkLst>
        <pc:spChg chg="del mod">
          <ac:chgData name="Maximiliano Tomás Jones Herrera (maxjones)" userId="3b9f000d-ef07-462d-82f8-833208493d79" providerId="ADAL" clId="{E137A03A-7337-42E1-9A88-15C4C3D10F82}" dt="2022-01-30T13:42:48.952" v="982" actId="478"/>
          <ac:spMkLst>
            <pc:docMk/>
            <pc:sldMk cId="541140235" sldId="459"/>
            <ac:spMk id="2" creationId="{290B751F-ECE1-4737-8F5C-8D3440B749AF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" creationId="{90C60857-43E2-43AD-96EF-B05505B985C4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4.612" v="979" actId="478"/>
          <ac:spMkLst>
            <pc:docMk/>
            <pc:sldMk cId="541140235" sldId="459"/>
            <ac:spMk id="4" creationId="{278C5526-1C35-46EC-81D6-352A00EE567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5.030" v="980" actId="478"/>
          <ac:spMkLst>
            <pc:docMk/>
            <pc:sldMk cId="541140235" sldId="459"/>
            <ac:spMk id="5" creationId="{3F40B3E9-29A6-43A5-BE03-6CBFF4824EAA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3.961" v="978" actId="478"/>
          <ac:spMkLst>
            <pc:docMk/>
            <pc:sldMk cId="541140235" sldId="459"/>
            <ac:spMk id="6" creationId="{9957F8D1-262D-47AD-B2B1-74C45193543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0.963" v="976" actId="478"/>
          <ac:spMkLst>
            <pc:docMk/>
            <pc:sldMk cId="541140235" sldId="459"/>
            <ac:spMk id="7" creationId="{A0D62266-5A54-40C4-81D0-71E7286E5FD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8" creationId="{7A44AE13-E651-4BF7-A649-F0B9A953DF74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0.316" v="975" actId="478"/>
          <ac:spMkLst>
            <pc:docMk/>
            <pc:sldMk cId="541140235" sldId="459"/>
            <ac:spMk id="9" creationId="{EEA40211-E619-4AC8-9003-F4C6260C3D86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42.974" v="977" actId="478"/>
          <ac:spMkLst>
            <pc:docMk/>
            <pc:sldMk cId="541140235" sldId="459"/>
            <ac:spMk id="10" creationId="{EEE171A6-57B4-4829-9F70-EC757107BAB6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2" creationId="{B44C7520-3A52-4F68-8093-F53395076A8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3" creationId="{555B222B-1A5F-4690-B41B-CAE59AAA48D2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4" creationId="{57B07FAA-2AA1-4106-A60F-6F04CEBEDA1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5" creationId="{E44013A8-29CE-4531-A468-9C5A62AD2BF9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6" creationId="{B0E9ECF2-27F1-4C82-AEB4-A17F5FA44671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7" creationId="{C17301B5-7529-4BB8-9676-ABA61F270A4A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8" creationId="{FB3A7A29-AE82-4F83-B54C-C010D9AE8837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19" creationId="{C24E9BD0-B491-4479-BD4E-54589620BFF1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20" creationId="{E4B2CDDA-952F-455E-8B50-5A0F370072E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21" creationId="{126219A9-FB01-4D30-83EF-5678A88C427E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541140235" sldId="459"/>
            <ac:spMk id="24" creationId="{C19B6598-9841-44ED-8C74-3914995D2081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541140235" sldId="459"/>
            <ac:spMk id="25" creationId="{5994564D-3001-4C87-B965-3448F5D91760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541140235" sldId="459"/>
            <ac:spMk id="26" creationId="{098BD221-38CB-406B-8E5C-52B739711CC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541140235" sldId="459"/>
            <ac:spMk id="27" creationId="{587671DF-039F-484B-B876-C8815C489951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0" creationId="{1FA3EDB7-C5FE-471E-91BB-9E5E6B329551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1" creationId="{9A6F8A33-6CD9-491D-86EA-CB4183032C55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4" creationId="{09A0DBCA-6285-4CCE-9A86-9973B90F279D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541140235" sldId="459"/>
            <ac:spMk id="36" creationId="{3CA751CC-939E-4E5E-B9BB-6649227983B7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8" creationId="{B5F89C55-DFCA-44BB-80A4-2FFD7EDEE61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39" creationId="{3B940E1A-440D-47AA-9986-D1FD5C07828A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4:01:45.114" v="1530" actId="1036"/>
          <ac:spMkLst>
            <pc:docMk/>
            <pc:sldMk cId="541140235" sldId="459"/>
            <ac:spMk id="40" creationId="{8C20CA94-52F9-4155-B238-C48E42A57DDA}"/>
          </ac:spMkLst>
        </pc:spChg>
        <pc:grpChg chg="add del mod">
          <ac:chgData name="Maximiliano Tomás Jones Herrera (maxjones)" userId="3b9f000d-ef07-462d-82f8-833208493d79" providerId="ADAL" clId="{E137A03A-7337-42E1-9A88-15C4C3D10F82}" dt="2022-08-03T04:01:45.114" v="1530" actId="1036"/>
          <ac:grpSpMkLst>
            <pc:docMk/>
            <pc:sldMk cId="541140235" sldId="459"/>
            <ac:grpSpMk id="23" creationId="{80C4CEC2-35E6-4A60-BF6D-3FF4D99A0BAC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8-03T04:01:45.114" v="1530" actId="1036"/>
          <ac:grpSpMkLst>
            <pc:docMk/>
            <pc:sldMk cId="541140235" sldId="459"/>
            <ac:grpSpMk id="35" creationId="{60B75ABA-875B-4B88-A417-0EE39D458181}"/>
          </ac:grpSpMkLst>
        </pc:grpChg>
        <pc:picChg chg="add del mod">
          <ac:chgData name="Maximiliano Tomás Jones Herrera (maxjones)" userId="3b9f000d-ef07-462d-82f8-833208493d79" providerId="ADAL" clId="{E137A03A-7337-42E1-9A88-15C4C3D10F82}" dt="2022-08-03T04:01:45.114" v="1530" actId="1036"/>
          <ac:picMkLst>
            <pc:docMk/>
            <pc:sldMk cId="541140235" sldId="459"/>
            <ac:picMk id="11" creationId="{4DCFA013-0F35-4A8F-94C7-B9AF1ED5EC78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8-03T04:01:45.114" v="1530" actId="1036"/>
          <ac:picMkLst>
            <pc:docMk/>
            <pc:sldMk cId="541140235" sldId="459"/>
            <ac:picMk id="22" creationId="{F8E3044C-7653-4B85-A4F6-197F1519E1E5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8-03T04:01:45.114" v="1530" actId="1036"/>
          <ac:picMkLst>
            <pc:docMk/>
            <pc:sldMk cId="541140235" sldId="459"/>
            <ac:picMk id="32" creationId="{BD64A2F3-1CCE-4EE2-8B19-68F7AD1804D5}"/>
          </ac:picMkLst>
        </pc:picChg>
        <pc:picChg chg="mod">
          <ac:chgData name="Maximiliano Tomás Jones Herrera (maxjones)" userId="3b9f000d-ef07-462d-82f8-833208493d79" providerId="ADAL" clId="{E137A03A-7337-42E1-9A88-15C4C3D10F82}" dt="2022-08-03T01:18:54.188" v="1417"/>
          <ac:picMkLst>
            <pc:docMk/>
            <pc:sldMk cId="541140235" sldId="459"/>
            <ac:picMk id="37" creationId="{6C0D0F8B-CCD1-4D54-BD24-B47D581BD649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8-03T04:01:45.114" v="1530" actId="1036"/>
          <ac:picMkLst>
            <pc:docMk/>
            <pc:sldMk cId="541140235" sldId="459"/>
            <ac:picMk id="41" creationId="{31A17044-EE2B-47EA-99EB-8B3DDAAA4DA1}"/>
          </ac:picMkLst>
        </pc:picChg>
        <pc:cxnChg chg="add del mod">
          <ac:chgData name="Maximiliano Tomás Jones Herrera (maxjones)" userId="3b9f000d-ef07-462d-82f8-833208493d79" providerId="ADAL" clId="{E137A03A-7337-42E1-9A88-15C4C3D10F82}" dt="2022-08-03T04:01:45.114" v="1530" actId="1036"/>
          <ac:cxnSpMkLst>
            <pc:docMk/>
            <pc:sldMk cId="541140235" sldId="459"/>
            <ac:cxnSpMk id="28" creationId="{2A623AAA-2510-47D1-96ED-464821DB99E3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4:01:45.114" v="1530" actId="1036"/>
          <ac:cxnSpMkLst>
            <pc:docMk/>
            <pc:sldMk cId="541140235" sldId="459"/>
            <ac:cxnSpMk id="29" creationId="{DD773D30-36A2-4563-9DAA-716E83CF08E5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4:01:45.114" v="1530" actId="1036"/>
          <ac:cxnSpMkLst>
            <pc:docMk/>
            <pc:sldMk cId="541140235" sldId="459"/>
            <ac:cxnSpMk id="33" creationId="{67E3667B-8890-43AE-AE65-FCA958027EC5}"/>
          </ac:cxnSpMkLst>
        </pc:cxnChg>
      </pc:sldChg>
      <pc:sldChg chg="addSp delSp modSp new del">
        <pc:chgData name="Maximiliano Tomás Jones Herrera (maxjones)" userId="3b9f000d-ef07-462d-82f8-833208493d79" providerId="ADAL" clId="{E137A03A-7337-42E1-9A88-15C4C3D10F82}" dt="2022-01-30T13:42:25.463" v="969" actId="680"/>
        <pc:sldMkLst>
          <pc:docMk/>
          <pc:sldMk cId="1696770371" sldId="459"/>
        </pc:sldMkLst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3" creationId="{EE7D00D0-75DD-4EEF-A3CA-C32F2F8A6E06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5" creationId="{2229EE0F-322E-48EF-816F-3F87290704E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6" creationId="{AAF03F59-CBB0-47A2-8F58-A24CF24032B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7" creationId="{096C94C6-AC2E-43E3-A9ED-420B0122C7F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8" creationId="{033E2104-02F2-4176-923A-0875BAECE710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9" creationId="{FC802E40-9BB1-441C-9068-6AED9D8698ED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10" creationId="{90438634-FBB9-477B-835D-5C04B3F4B82B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11" creationId="{144096F2-1E45-4E83-8696-75BC22DB7B85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12" creationId="{450251D1-2947-4283-9AD9-68B09B28981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13" creationId="{613B6F85-155B-4C15-B5FD-7945AA74FE33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14" creationId="{15EDA3F4-248F-492B-B6FD-07CBD2B8974B}"/>
          </ac:spMkLst>
        </pc:spChg>
        <pc:spChg chg="mod">
          <ac:chgData name="Maximiliano Tomás Jones Herrera (maxjones)" userId="3b9f000d-ef07-462d-82f8-833208493d79" providerId="ADAL" clId="{E137A03A-7337-42E1-9A88-15C4C3D10F82}" dt="2022-01-30T13:42:21.223" v="967"/>
          <ac:spMkLst>
            <pc:docMk/>
            <pc:sldMk cId="1696770371" sldId="459"/>
            <ac:spMk id="17" creationId="{36769A38-C187-4196-B988-6A467D723B6D}"/>
          </ac:spMkLst>
        </pc:spChg>
        <pc:spChg chg="mod">
          <ac:chgData name="Maximiliano Tomás Jones Herrera (maxjones)" userId="3b9f000d-ef07-462d-82f8-833208493d79" providerId="ADAL" clId="{E137A03A-7337-42E1-9A88-15C4C3D10F82}" dt="2022-01-30T13:42:21.223" v="967"/>
          <ac:spMkLst>
            <pc:docMk/>
            <pc:sldMk cId="1696770371" sldId="459"/>
            <ac:spMk id="18" creationId="{096DFA5B-2E2A-4A7E-97BD-0BBA7166D31A}"/>
          </ac:spMkLst>
        </pc:spChg>
        <pc:spChg chg="mod">
          <ac:chgData name="Maximiliano Tomás Jones Herrera (maxjones)" userId="3b9f000d-ef07-462d-82f8-833208493d79" providerId="ADAL" clId="{E137A03A-7337-42E1-9A88-15C4C3D10F82}" dt="2022-01-30T13:42:21.223" v="967"/>
          <ac:spMkLst>
            <pc:docMk/>
            <pc:sldMk cId="1696770371" sldId="459"/>
            <ac:spMk id="19" creationId="{00992235-D2B7-46B9-AD37-6F80B2154C12}"/>
          </ac:spMkLst>
        </pc:spChg>
        <pc:spChg chg="mod">
          <ac:chgData name="Maximiliano Tomás Jones Herrera (maxjones)" userId="3b9f000d-ef07-462d-82f8-833208493d79" providerId="ADAL" clId="{E137A03A-7337-42E1-9A88-15C4C3D10F82}" dt="2022-01-30T13:42:21.223" v="967"/>
          <ac:spMkLst>
            <pc:docMk/>
            <pc:sldMk cId="1696770371" sldId="459"/>
            <ac:spMk id="20" creationId="{72C26061-51D1-44A1-A9D5-7D372E2A9004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23" creationId="{397E26B6-E56A-4BED-AB61-89ABF99A9B9D}"/>
          </ac:spMkLst>
        </pc:spChg>
        <pc:spChg chg="mod">
          <ac:chgData name="Maximiliano Tomás Jones Herrera (maxjones)" userId="3b9f000d-ef07-462d-82f8-833208493d79" providerId="ADAL" clId="{E137A03A-7337-42E1-9A88-15C4C3D10F82}" dt="2022-01-30T13:42:21.223" v="967"/>
          <ac:spMkLst>
            <pc:docMk/>
            <pc:sldMk cId="1696770371" sldId="459"/>
            <ac:spMk id="27" creationId="{6930E9EF-7C0D-4462-B22C-1BD411072712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29" creationId="{4E31D162-BEAD-4C8B-A8EA-6DD0ADB1FF6B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30" creationId="{10C2F4FE-D5BE-4D83-9F78-9258A0BA70FD}"/>
          </ac:spMkLst>
        </pc:spChg>
        <pc:spChg chg="add del mod">
          <ac:chgData name="Maximiliano Tomás Jones Herrera (maxjones)" userId="3b9f000d-ef07-462d-82f8-833208493d79" providerId="ADAL" clId="{E137A03A-7337-42E1-9A88-15C4C3D10F82}" dt="2022-01-30T13:42:23.878" v="968"/>
          <ac:spMkLst>
            <pc:docMk/>
            <pc:sldMk cId="1696770371" sldId="459"/>
            <ac:spMk id="31" creationId="{72EF5E92-C4A0-4BE1-ABDE-89FBF00D7092}"/>
          </ac:spMkLst>
        </pc:spChg>
        <pc:grpChg chg="add del mod">
          <ac:chgData name="Maximiliano Tomás Jones Herrera (maxjones)" userId="3b9f000d-ef07-462d-82f8-833208493d79" providerId="ADAL" clId="{E137A03A-7337-42E1-9A88-15C4C3D10F82}" dt="2022-01-30T13:42:23.878" v="968"/>
          <ac:grpSpMkLst>
            <pc:docMk/>
            <pc:sldMk cId="1696770371" sldId="459"/>
            <ac:grpSpMk id="16" creationId="{E561B12D-935B-4586-A8AB-5E7E53B42E52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1-30T13:42:23.878" v="968"/>
          <ac:grpSpMkLst>
            <pc:docMk/>
            <pc:sldMk cId="1696770371" sldId="459"/>
            <ac:grpSpMk id="26" creationId="{9D6D93B9-CD75-450C-A14F-00D498713FDC}"/>
          </ac:grpSpMkLst>
        </pc:grpChg>
        <pc:picChg chg="add del mod">
          <ac:chgData name="Maximiliano Tomás Jones Herrera (maxjones)" userId="3b9f000d-ef07-462d-82f8-833208493d79" providerId="ADAL" clId="{E137A03A-7337-42E1-9A88-15C4C3D10F82}" dt="2022-01-30T13:42:23.878" v="968"/>
          <ac:picMkLst>
            <pc:docMk/>
            <pc:sldMk cId="1696770371" sldId="459"/>
            <ac:picMk id="4" creationId="{864F27B7-C434-4CBB-BB2B-90716C1ACF5E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1-30T13:42:23.878" v="968"/>
          <ac:picMkLst>
            <pc:docMk/>
            <pc:sldMk cId="1696770371" sldId="459"/>
            <ac:picMk id="15" creationId="{49E48FA9-CD4D-4CE2-A88B-F81FF892EF5E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01-30T13:42:23.878" v="968"/>
          <ac:picMkLst>
            <pc:docMk/>
            <pc:sldMk cId="1696770371" sldId="459"/>
            <ac:picMk id="24" creationId="{CBD67710-21A0-4D3E-9A61-19ABF884F908}"/>
          </ac:picMkLst>
        </pc:picChg>
        <pc:picChg chg="mod">
          <ac:chgData name="Maximiliano Tomás Jones Herrera (maxjones)" userId="3b9f000d-ef07-462d-82f8-833208493d79" providerId="ADAL" clId="{E137A03A-7337-42E1-9A88-15C4C3D10F82}" dt="2022-01-30T13:42:21.223" v="967"/>
          <ac:picMkLst>
            <pc:docMk/>
            <pc:sldMk cId="1696770371" sldId="459"/>
            <ac:picMk id="28" creationId="{F320390B-3873-4F2D-802B-0675333EAB7F}"/>
          </ac:picMkLst>
        </pc:picChg>
        <pc:cxnChg chg="add del mod">
          <ac:chgData name="Maximiliano Tomás Jones Herrera (maxjones)" userId="3b9f000d-ef07-462d-82f8-833208493d79" providerId="ADAL" clId="{E137A03A-7337-42E1-9A88-15C4C3D10F82}" dt="2022-01-30T13:42:23.878" v="968"/>
          <ac:cxnSpMkLst>
            <pc:docMk/>
            <pc:sldMk cId="1696770371" sldId="459"/>
            <ac:cxnSpMk id="21" creationId="{941EE479-72AC-44CF-AF43-059771834F6B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1-30T13:42:23.878" v="968"/>
          <ac:cxnSpMkLst>
            <pc:docMk/>
            <pc:sldMk cId="1696770371" sldId="459"/>
            <ac:cxnSpMk id="22" creationId="{3CD040CF-1190-4F22-8100-BB8E78413FB3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1-30T13:42:23.878" v="968"/>
          <ac:cxnSpMkLst>
            <pc:docMk/>
            <pc:sldMk cId="1696770371" sldId="459"/>
            <ac:cxnSpMk id="25" creationId="{C450E647-0EE3-4D09-A6DF-E519DCC1BD65}"/>
          </ac:cxnSpMkLst>
        </pc:cxnChg>
      </pc:sldChg>
      <pc:sldChg chg="addSp delSp modSp add mod modNotes">
        <pc:chgData name="Maximiliano Tomás Jones Herrera (maxjones)" userId="3b9f000d-ef07-462d-82f8-833208493d79" providerId="ADAL" clId="{E137A03A-7337-42E1-9A88-15C4C3D10F82}" dt="2022-10-03T00:56:32.123" v="2102" actId="14100"/>
        <pc:sldMkLst>
          <pc:docMk/>
          <pc:sldMk cId="3198739726" sldId="469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198739726" sldId="469"/>
            <ac:spMk id="3" creationId="{2E2F5AA8-3FB3-4655-A9E7-1CAC549BA080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47:03.259" v="1884"/>
          <ac:spMkLst>
            <pc:docMk/>
            <pc:sldMk cId="3198739726" sldId="469"/>
            <ac:spMk id="8" creationId="{4DEEDAE2-7348-FFE5-21F0-400DC357AFDB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51:32.189" v="1022" actId="478"/>
          <ac:spMkLst>
            <pc:docMk/>
            <pc:sldMk cId="3198739726" sldId="469"/>
            <ac:spMk id="14" creationId="{5D44307A-7D80-41DA-AF96-8CF9564C3BCC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09.339" v="2076" actId="1076"/>
          <ac:spMkLst>
            <pc:docMk/>
            <pc:sldMk cId="3198739726" sldId="469"/>
            <ac:spMk id="34" creationId="{34C19BB6-D6E6-4598-94BE-DCE6F0F9313A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198739726" sldId="469"/>
            <ac:spMk id="35" creationId="{A48D940F-ED7C-4AA7-DB77-C5567C1BE9E5}"/>
          </ac:spMkLst>
        </pc:spChg>
        <pc:spChg chg="add del mod">
          <ac:chgData name="Maximiliano Tomás Jones Herrera (maxjones)" userId="3b9f000d-ef07-462d-82f8-833208493d79" providerId="ADAL" clId="{E137A03A-7337-42E1-9A88-15C4C3D10F82}" dt="2022-10-03T00:43:35.859" v="1829" actId="478"/>
          <ac:spMkLst>
            <pc:docMk/>
            <pc:sldMk cId="3198739726" sldId="469"/>
            <ac:spMk id="36" creationId="{9E05A9CB-FB7B-34BC-226F-9C7C3466730E}"/>
          </ac:spMkLst>
        </pc:spChg>
        <pc:spChg chg="add del mod">
          <ac:chgData name="Maximiliano Tomás Jones Herrera (maxjones)" userId="3b9f000d-ef07-462d-82f8-833208493d79" providerId="ADAL" clId="{E137A03A-7337-42E1-9A88-15C4C3D10F82}" dt="2022-05-31T19:49:22.572" v="1012"/>
          <ac:spMkLst>
            <pc:docMk/>
            <pc:sldMk cId="3198739726" sldId="469"/>
            <ac:spMk id="37" creationId="{62FC5B5E-750D-3F2E-48C2-E47F18D83EE6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49:24.771" v="1014" actId="478"/>
          <ac:spMkLst>
            <pc:docMk/>
            <pc:sldMk cId="3198739726" sldId="469"/>
            <ac:spMk id="38" creationId="{6897DD97-9704-5D4E-9933-808041E1BC17}"/>
          </ac:spMkLst>
        </pc:spChg>
        <pc:spChg chg="add del mod">
          <ac:chgData name="Maximiliano Tomás Jones Herrera (maxjones)" userId="3b9f000d-ef07-462d-82f8-833208493d79" providerId="ADAL" clId="{E137A03A-7337-42E1-9A88-15C4C3D10F82}" dt="2022-10-03T00:43:34.700" v="1828" actId="478"/>
          <ac:spMkLst>
            <pc:docMk/>
            <pc:sldMk cId="3198739726" sldId="469"/>
            <ac:spMk id="39" creationId="{55F5BBF6-6D07-0A26-E29F-62B9FE1EA91A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46.284" v="2082" actId="313"/>
          <ac:spMkLst>
            <pc:docMk/>
            <pc:sldMk cId="3198739726" sldId="469"/>
            <ac:spMk id="58" creationId="{DA8A3685-FB40-4AF3-AEBC-883CE47BBD6D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46.693" v="2083" actId="313"/>
          <ac:spMkLst>
            <pc:docMk/>
            <pc:sldMk cId="3198739726" sldId="469"/>
            <ac:spMk id="59" creationId="{9FD4E578-D750-462F-81E6-DE219D4FE9A4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47.091" v="2084" actId="313"/>
          <ac:spMkLst>
            <pc:docMk/>
            <pc:sldMk cId="3198739726" sldId="469"/>
            <ac:spMk id="60" creationId="{5EE1AF67-9E03-44E0-B910-E869DB7F769B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47.547" v="2085" actId="313"/>
          <ac:spMkLst>
            <pc:docMk/>
            <pc:sldMk cId="3198739726" sldId="469"/>
            <ac:spMk id="61" creationId="{CF78D0E2-85AC-4ABF-BBB0-9D87A971608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198739726" sldId="469"/>
            <ac:spMk id="62" creationId="{C0C788A2-1EB9-4578-91BA-78B71EF4D155}"/>
          </ac:spMkLst>
        </pc:spChg>
        <pc:spChg chg="add del mod">
          <ac:chgData name="Maximiliano Tomás Jones Herrera (maxjones)" userId="3b9f000d-ef07-462d-82f8-833208493d79" providerId="ADAL" clId="{E137A03A-7337-42E1-9A88-15C4C3D10F82}" dt="2022-10-03T00:51:58.207" v="2101" actId="20577"/>
          <ac:spMkLst>
            <pc:docMk/>
            <pc:sldMk cId="3198739726" sldId="469"/>
            <ac:spMk id="63" creationId="{D2334B0A-8CD4-4A1B-8F3F-DA224BAAC0B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198739726" sldId="469"/>
            <ac:spMk id="78" creationId="{5E9CA212-8434-457D-9C72-519C393EFDE7}"/>
          </ac:spMkLst>
        </pc:spChg>
        <pc:spChg chg="del">
          <ac:chgData name="Maximiliano Tomás Jones Herrera (maxjones)" userId="3b9f000d-ef07-462d-82f8-833208493d79" providerId="ADAL" clId="{E137A03A-7337-42E1-9A88-15C4C3D10F82}" dt="2022-05-31T19:51:38.095" v="1023" actId="478"/>
          <ac:spMkLst>
            <pc:docMk/>
            <pc:sldMk cId="3198739726" sldId="469"/>
            <ac:spMk id="80" creationId="{90BCBD62-CF64-4949-8673-39C83754FD98}"/>
          </ac:spMkLst>
        </pc:spChg>
        <pc:spChg chg="del mod">
          <ac:chgData name="Maximiliano Tomás Jones Herrera (maxjones)" userId="3b9f000d-ef07-462d-82f8-833208493d79" providerId="ADAL" clId="{E137A03A-7337-42E1-9A88-15C4C3D10F82}" dt="2022-10-03T00:49:51.920" v="2063"/>
          <ac:spMkLst>
            <pc:docMk/>
            <pc:sldMk cId="3198739726" sldId="469"/>
            <ac:spMk id="81" creationId="{9715B93B-963A-4678-8552-35AF4F6FA725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6:32.123" v="2102" actId="14100"/>
          <ac:spMkLst>
            <pc:docMk/>
            <pc:sldMk cId="3198739726" sldId="469"/>
            <ac:spMk id="82" creationId="{4A35F662-8993-4118-860B-8283111ACD1C}"/>
          </ac:spMkLst>
        </pc:spChg>
        <pc:spChg chg="del mod">
          <ac:chgData name="Maximiliano Tomás Jones Herrera (maxjones)" userId="3b9f000d-ef07-462d-82f8-833208493d79" providerId="ADAL" clId="{E137A03A-7337-42E1-9A88-15C4C3D10F82}" dt="2022-10-03T00:43:25.099" v="1827" actId="478"/>
          <ac:spMkLst>
            <pc:docMk/>
            <pc:sldMk cId="3198739726" sldId="469"/>
            <ac:spMk id="84" creationId="{65B60EC8-C134-490B-8DD7-4AB5C0322F45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7:47.046" v="984" actId="478"/>
          <ac:spMkLst>
            <pc:docMk/>
            <pc:sldMk cId="3198739726" sldId="469"/>
            <ac:spMk id="86" creationId="{0573408D-D1FA-4B3E-A6D0-17794D525553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7:49.966" v="987" actId="478"/>
          <ac:spMkLst>
            <pc:docMk/>
            <pc:sldMk cId="3198739726" sldId="469"/>
            <ac:spMk id="87" creationId="{B7131805-568A-4ED2-A7B8-0FC99F1C80F5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7:49.257" v="986" actId="478"/>
          <ac:spMkLst>
            <pc:docMk/>
            <pc:sldMk cId="3198739726" sldId="469"/>
            <ac:spMk id="88" creationId="{1036E04D-65FC-4D1B-9735-2957DBA67676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47:51.462" v="988" actId="478"/>
          <ac:spMkLst>
            <pc:docMk/>
            <pc:sldMk cId="3198739726" sldId="469"/>
            <ac:spMk id="92" creationId="{955E8927-D5E4-4CE6-B3A3-06B015CBD3DA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7:53.245" v="989" actId="478"/>
          <ac:spMkLst>
            <pc:docMk/>
            <pc:sldMk cId="3198739726" sldId="469"/>
            <ac:spMk id="147" creationId="{00000000-0000-0000-0000-000000000000}"/>
          </ac:spMkLst>
        </pc:spChg>
        <pc:grpChg chg="add mod">
          <ac:chgData name="Maximiliano Tomás Jones Herrera (maxjones)" userId="3b9f000d-ef07-462d-82f8-833208493d79" providerId="ADAL" clId="{E137A03A-7337-42E1-9A88-15C4C3D10F82}" dt="2022-10-03T00:46:57.710" v="1883"/>
          <ac:grpSpMkLst>
            <pc:docMk/>
            <pc:sldMk cId="3198739726" sldId="469"/>
            <ac:grpSpMk id="2" creationId="{7E79AC99-1C3A-7420-B116-E8870B6968D3}"/>
          </ac:grpSpMkLst>
        </pc:grpChg>
        <pc:grpChg chg="mod">
          <ac:chgData name="Maximiliano Tomás Jones Herrera (maxjones)" userId="3b9f000d-ef07-462d-82f8-833208493d79" providerId="ADAL" clId="{E137A03A-7337-42E1-9A88-15C4C3D10F82}" dt="2022-10-03T00:46:57.710" v="1883"/>
          <ac:grpSpMkLst>
            <pc:docMk/>
            <pc:sldMk cId="3198739726" sldId="469"/>
            <ac:grpSpMk id="5" creationId="{541C5149-B5D8-8003-14C6-39A62205D77C}"/>
          </ac:grpSpMkLst>
        </pc:grpChg>
        <pc:grpChg chg="mod">
          <ac:chgData name="Maximiliano Tomás Jones Herrera (maxjones)" userId="3b9f000d-ef07-462d-82f8-833208493d79" providerId="ADAL" clId="{E137A03A-7337-42E1-9A88-15C4C3D10F82}" dt="2022-08-03T01:18:54.188" v="1417"/>
          <ac:grpSpMkLst>
            <pc:docMk/>
            <pc:sldMk cId="3198739726" sldId="469"/>
            <ac:grpSpMk id="57" creationId="{5C9CFD8F-09E6-4B8D-934F-887E769CA605}"/>
          </ac:grpSpMkLst>
        </pc:grpChg>
        <pc:picChg chg="mod">
          <ac:chgData name="Maximiliano Tomás Jones Herrera (maxjones)" userId="3b9f000d-ef07-462d-82f8-833208493d79" providerId="ADAL" clId="{E137A03A-7337-42E1-9A88-15C4C3D10F82}" dt="2022-10-03T00:46:57.710" v="1883"/>
          <ac:picMkLst>
            <pc:docMk/>
            <pc:sldMk cId="3198739726" sldId="469"/>
            <ac:picMk id="4" creationId="{28F5910C-9AF7-C0BA-0CB9-A211201273C1}"/>
          </ac:picMkLst>
        </pc:picChg>
        <pc:picChg chg="add del mod">
          <ac:chgData name="Maximiliano Tomás Jones Herrera (maxjones)" userId="3b9f000d-ef07-462d-82f8-833208493d79" providerId="ADAL" clId="{E137A03A-7337-42E1-9A88-15C4C3D10F82}" dt="2022-10-03T00:43:36.500" v="1830" actId="478"/>
          <ac:picMkLst>
            <pc:docMk/>
            <pc:sldMk cId="3198739726" sldId="469"/>
            <ac:picMk id="33" creationId="{6BBA3A81-DD39-D028-8653-9EBF9A247B5C}"/>
          </ac:picMkLst>
        </pc:picChg>
        <pc:cxnChg chg="mod">
          <ac:chgData name="Maximiliano Tomás Jones Herrera (maxjones)" userId="3b9f000d-ef07-462d-82f8-833208493d79" providerId="ADAL" clId="{E137A03A-7337-42E1-9A88-15C4C3D10F82}" dt="2022-10-03T00:46:57.710" v="1883"/>
          <ac:cxnSpMkLst>
            <pc:docMk/>
            <pc:sldMk cId="3198739726" sldId="469"/>
            <ac:cxnSpMk id="6" creationId="{95AEBD1F-74ED-6517-3CDD-D78C6E689FBA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6:57.710" v="1883"/>
          <ac:cxnSpMkLst>
            <pc:docMk/>
            <pc:sldMk cId="3198739726" sldId="469"/>
            <ac:cxnSpMk id="7" creationId="{F5A4A819-ABB5-F4DD-CE00-25727BDB6E75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3198739726" sldId="469"/>
            <ac:cxnSpMk id="64" creationId="{92B4966C-88E2-40DD-8DF1-C0B660B696EF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3198739726" sldId="469"/>
            <ac:cxnSpMk id="65" creationId="{9FD73A33-88BD-41B7-80CE-563B2090141E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3198739726" sldId="469"/>
            <ac:cxnSpMk id="66" creationId="{1AC3190F-68F3-4192-A9DA-1A7F12D8AFBA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18:54.188" v="1417"/>
          <ac:cxnSpMkLst>
            <pc:docMk/>
            <pc:sldMk cId="3198739726" sldId="469"/>
            <ac:cxnSpMk id="67" creationId="{1CA65F5C-B216-47F5-A7CB-E0858DE1A33F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9:43.654" v="2058" actId="21"/>
          <ac:cxnSpMkLst>
            <pc:docMk/>
            <pc:sldMk cId="3198739726" sldId="469"/>
            <ac:cxnSpMk id="70" creationId="{6EBF6EC0-0BF8-40D7-B3B4-D2544F869320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9:43.654" v="2058" actId="21"/>
          <ac:cxnSpMkLst>
            <pc:docMk/>
            <pc:sldMk cId="3198739726" sldId="469"/>
            <ac:cxnSpMk id="71" creationId="{E04E9EE8-0CA7-4131-BE8C-EACD5A77687E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9:43.654" v="2058" actId="21"/>
          <ac:cxnSpMkLst>
            <pc:docMk/>
            <pc:sldMk cId="3198739726" sldId="469"/>
            <ac:cxnSpMk id="72" creationId="{9105A29B-D81C-46A8-8A7E-C0E95D1E8D7D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9:43.654" v="2058" actId="21"/>
          <ac:cxnSpMkLst>
            <pc:docMk/>
            <pc:sldMk cId="3198739726" sldId="469"/>
            <ac:cxnSpMk id="73" creationId="{3178E2E8-E1A4-43A5-AC19-E4E0E13D1861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9:43.654" v="2058" actId="21"/>
          <ac:cxnSpMkLst>
            <pc:docMk/>
            <pc:sldMk cId="3198739726" sldId="469"/>
            <ac:cxnSpMk id="75" creationId="{D2272B6F-4A2A-4AB6-BEA4-3FDB497612E8}"/>
          </ac:cxnSpMkLst>
        </pc:cxnChg>
      </pc:sldChg>
      <pc:sldChg chg="addSp delSp modSp add mod modNotes">
        <pc:chgData name="Maximiliano Tomás Jones Herrera (maxjones)" userId="3b9f000d-ef07-462d-82f8-833208493d79" providerId="ADAL" clId="{E137A03A-7337-42E1-9A88-15C4C3D10F82}" dt="2022-10-03T00:56:35.351" v="2103"/>
        <pc:sldMkLst>
          <pc:docMk/>
          <pc:sldMk cId="1403829444" sldId="470"/>
        </pc:sld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403829444" sldId="470"/>
            <ac:spMk id="3" creationId="{2E2F5AA8-3FB3-4655-A9E7-1CAC549BA080}"/>
          </ac:spMkLst>
        </pc:spChg>
        <pc:spChg chg="add del">
          <ac:chgData name="Maximiliano Tomás Jones Herrera (maxjones)" userId="3b9f000d-ef07-462d-82f8-833208493d79" providerId="ADAL" clId="{E137A03A-7337-42E1-9A88-15C4C3D10F82}" dt="2022-09-29T02:21:45.458" v="1770" actId="22"/>
          <ac:spMkLst>
            <pc:docMk/>
            <pc:sldMk cId="1403829444" sldId="470"/>
            <ac:spMk id="4" creationId="{73295A24-DF53-3A6A-B8BB-C95316E1528C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45:33.064" v="1867" actId="1076"/>
          <ac:spMkLst>
            <pc:docMk/>
            <pc:sldMk cId="1403829444" sldId="470"/>
            <ac:spMk id="5" creationId="{0FE75595-EF47-3DEA-EAC6-BDA2DA313228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52:38.774" v="1053" actId="478"/>
          <ac:spMkLst>
            <pc:docMk/>
            <pc:sldMk cId="1403829444" sldId="470"/>
            <ac:spMk id="14" creationId="{5D44307A-7D80-41DA-AF96-8CF9564C3BCC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56:35.351" v="2103"/>
          <ac:spMkLst>
            <pc:docMk/>
            <pc:sldMk cId="1403829444" sldId="470"/>
            <ac:spMk id="21" creationId="{F4B98CE5-997D-7D1A-AD05-145762FE6472}"/>
          </ac:spMkLst>
        </pc:spChg>
        <pc:spChg chg="add del mod">
          <ac:chgData name="Maximiliano Tomás Jones Herrera (maxjones)" userId="3b9f000d-ef07-462d-82f8-833208493d79" providerId="ADAL" clId="{E137A03A-7337-42E1-9A88-15C4C3D10F82}" dt="2022-05-31T19:49:18.871" v="1009"/>
          <ac:spMkLst>
            <pc:docMk/>
            <pc:sldMk cId="1403829444" sldId="470"/>
            <ac:spMk id="36" creationId="{EF9B19FD-5472-800E-2442-909B00230BED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51:18.272" v="2077" actId="1076"/>
          <ac:spMkLst>
            <pc:docMk/>
            <pc:sldMk cId="1403829444" sldId="470"/>
            <ac:spMk id="37" creationId="{CBA3CBE1-BCB3-0082-F394-4A16E91E4D06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1:21.881" v="2078" actId="1076"/>
          <ac:spMkLst>
            <pc:docMk/>
            <pc:sldMk cId="1403829444" sldId="470"/>
            <ac:spMk id="38" creationId="{14EFEFEF-AA24-48B0-AC20-812879F9CCFD}"/>
          </ac:spMkLst>
        </pc:spChg>
        <pc:spChg chg="del">
          <ac:chgData name="Maximiliano Tomás Jones Herrera (maxjones)" userId="3b9f000d-ef07-462d-82f8-833208493d79" providerId="ADAL" clId="{E137A03A-7337-42E1-9A88-15C4C3D10F82}" dt="2022-05-31T19:52:40.232" v="1054" actId="478"/>
          <ac:spMkLst>
            <pc:docMk/>
            <pc:sldMk cId="1403829444" sldId="470"/>
            <ac:spMk id="47" creationId="{82564056-8911-4665-B601-0A6E70397ADF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0:45.934" v="2071" actId="313"/>
          <ac:spMkLst>
            <pc:docMk/>
            <pc:sldMk cId="1403829444" sldId="470"/>
            <ac:spMk id="58" creationId="{DA8A3685-FB40-4AF3-AEBC-883CE47BBD6D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0:48.989" v="2072" actId="313"/>
          <ac:spMkLst>
            <pc:docMk/>
            <pc:sldMk cId="1403829444" sldId="470"/>
            <ac:spMk id="59" creationId="{9FD4E578-D750-462F-81E6-DE219D4FE9A4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0:49.572" v="2073" actId="313"/>
          <ac:spMkLst>
            <pc:docMk/>
            <pc:sldMk cId="1403829444" sldId="470"/>
            <ac:spMk id="60" creationId="{5EE1AF67-9E03-44E0-B910-E869DB7F769B}"/>
          </ac:spMkLst>
        </pc:spChg>
        <pc:spChg chg="mod">
          <ac:chgData name="Maximiliano Tomás Jones Herrera (maxjones)" userId="3b9f000d-ef07-462d-82f8-833208493d79" providerId="ADAL" clId="{E137A03A-7337-42E1-9A88-15C4C3D10F82}" dt="2022-10-03T00:50:50.007" v="2074" actId="313"/>
          <ac:spMkLst>
            <pc:docMk/>
            <pc:sldMk cId="1403829444" sldId="470"/>
            <ac:spMk id="61" creationId="{CF78D0E2-85AC-4ABF-BBB0-9D87A9716089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403829444" sldId="470"/>
            <ac:spMk id="62" creationId="{C0C788A2-1EB9-4578-91BA-78B71EF4D155}"/>
          </ac:spMkLst>
        </pc:spChg>
        <pc:spChg chg="mod">
          <ac:chgData name="Maximiliano Tomás Jones Herrera (maxjones)" userId="3b9f000d-ef07-462d-82f8-833208493d79" providerId="ADAL" clId="{E137A03A-7337-42E1-9A88-15C4C3D10F82}" dt="2022-09-29T02:20:35.548" v="1724" actId="207"/>
          <ac:spMkLst>
            <pc:docMk/>
            <pc:sldMk cId="1403829444" sldId="470"/>
            <ac:spMk id="63" creationId="{D2334B0A-8CD4-4A1B-8F3F-DA224BAAC0B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403829444" sldId="470"/>
            <ac:spMk id="74" creationId="{9EFC7A47-4D40-4EFC-812C-69F8E61FEA57}"/>
          </ac:spMkLst>
        </pc:spChg>
        <pc:spChg chg="del mod">
          <ac:chgData name="Maximiliano Tomás Jones Herrera (maxjones)" userId="3b9f000d-ef07-462d-82f8-833208493d79" providerId="ADAL" clId="{E137A03A-7337-42E1-9A88-15C4C3D10F82}" dt="2022-10-03T00:43:39.296" v="1831" actId="478"/>
          <ac:spMkLst>
            <pc:docMk/>
            <pc:sldMk cId="1403829444" sldId="470"/>
            <ac:spMk id="77" creationId="{401437D4-1CBA-49C1-8883-D6C41E07B925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403829444" sldId="470"/>
            <ac:spMk id="78" creationId="{5E9CA212-8434-457D-9C72-519C393EFDE7}"/>
          </ac:spMkLst>
        </pc:spChg>
        <pc:spChg chg="del">
          <ac:chgData name="Maximiliano Tomás Jones Herrera (maxjones)" userId="3b9f000d-ef07-462d-82f8-833208493d79" providerId="ADAL" clId="{E137A03A-7337-42E1-9A88-15C4C3D10F82}" dt="2022-05-31T19:52:12.785" v="1028" actId="478"/>
          <ac:spMkLst>
            <pc:docMk/>
            <pc:sldMk cId="1403829444" sldId="470"/>
            <ac:spMk id="80" creationId="{90BCBD62-CF64-4949-8673-39C83754FD98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1403829444" sldId="470"/>
            <ac:spMk id="81" creationId="{9715B93B-963A-4678-8552-35AF4F6FA725}"/>
          </ac:spMkLst>
        </pc:spChg>
        <pc:spChg chg="add del mod">
          <ac:chgData name="Maximiliano Tomás Jones Herrera (maxjones)" userId="3b9f000d-ef07-462d-82f8-833208493d79" providerId="ADAL" clId="{E137A03A-7337-42E1-9A88-15C4C3D10F82}" dt="2022-10-03T00:43:43.171" v="1833" actId="478"/>
          <ac:spMkLst>
            <pc:docMk/>
            <pc:sldMk cId="1403829444" sldId="470"/>
            <ac:spMk id="85" creationId="{43B2EFD9-8E36-4644-8578-36E91DFFCE94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48:04.518" v="991" actId="478"/>
          <ac:spMkLst>
            <pc:docMk/>
            <pc:sldMk cId="1403829444" sldId="470"/>
            <ac:spMk id="86" creationId="{0573408D-D1FA-4B3E-A6D0-17794D525553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8:06.323" v="992" actId="478"/>
          <ac:spMkLst>
            <pc:docMk/>
            <pc:sldMk cId="1403829444" sldId="470"/>
            <ac:spMk id="87" creationId="{B7131805-568A-4ED2-A7B8-0FC99F1C80F5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8:07.405" v="993" actId="478"/>
          <ac:spMkLst>
            <pc:docMk/>
            <pc:sldMk cId="1403829444" sldId="470"/>
            <ac:spMk id="88" creationId="{1036E04D-65FC-4D1B-9735-2957DBA67676}"/>
          </ac:spMkLst>
        </pc:spChg>
        <pc:spChg chg="del mod">
          <ac:chgData name="Maximiliano Tomás Jones Herrera (maxjones)" userId="3b9f000d-ef07-462d-82f8-833208493d79" providerId="ADAL" clId="{E137A03A-7337-42E1-9A88-15C4C3D10F82}" dt="2022-05-31T19:48:08.842" v="995" actId="478"/>
          <ac:spMkLst>
            <pc:docMk/>
            <pc:sldMk cId="1403829444" sldId="470"/>
            <ac:spMk id="92" creationId="{955E8927-D5E4-4CE6-B3A3-06B015CBD3DA}"/>
          </ac:spMkLst>
        </pc:spChg>
        <pc:spChg chg="del">
          <ac:chgData name="Maximiliano Tomás Jones Herrera (maxjones)" userId="3b9f000d-ef07-462d-82f8-833208493d79" providerId="ADAL" clId="{E137A03A-7337-42E1-9A88-15C4C3D10F82}" dt="2022-05-31T19:48:09.279" v="996" actId="478"/>
          <ac:spMkLst>
            <pc:docMk/>
            <pc:sldMk cId="1403829444" sldId="470"/>
            <ac:spMk id="147" creationId="{00000000-0000-0000-0000-000000000000}"/>
          </ac:spMkLst>
        </pc:spChg>
        <pc:grpChg chg="add mod">
          <ac:chgData name="Maximiliano Tomás Jones Herrera (maxjones)" userId="3b9f000d-ef07-462d-82f8-833208493d79" providerId="ADAL" clId="{E137A03A-7337-42E1-9A88-15C4C3D10F82}" dt="2022-10-03T00:46:42.346" v="1878" actId="164"/>
          <ac:grpSpMkLst>
            <pc:docMk/>
            <pc:sldMk cId="1403829444" sldId="470"/>
            <ac:grpSpMk id="11" creationId="{E57B0658-545B-F426-02B8-36C4479BCEAA}"/>
          </ac:grpSpMkLst>
        </pc:grpChg>
        <pc:grpChg chg="add mod">
          <ac:chgData name="Maximiliano Tomás Jones Herrera (maxjones)" userId="3b9f000d-ef07-462d-82f8-833208493d79" providerId="ADAL" clId="{E137A03A-7337-42E1-9A88-15C4C3D10F82}" dt="2022-10-03T00:46:55.125" v="1882" actId="1076"/>
          <ac:grpSpMkLst>
            <pc:docMk/>
            <pc:sldMk cId="1403829444" sldId="470"/>
            <ac:grpSpMk id="13" creationId="{09E448C8-06A6-F1FA-2739-9D55D213AA32}"/>
          </ac:grpSpMkLst>
        </pc:grpChg>
        <pc:grpChg chg="add mod">
          <ac:chgData name="Maximiliano Tomás Jones Herrera (maxjones)" userId="3b9f000d-ef07-462d-82f8-833208493d79" providerId="ADAL" clId="{E137A03A-7337-42E1-9A88-15C4C3D10F82}" dt="2022-10-03T00:46:51.739" v="1881" actId="571"/>
          <ac:grpSpMkLst>
            <pc:docMk/>
            <pc:sldMk cId="1403829444" sldId="470"/>
            <ac:grpSpMk id="14" creationId="{32949281-EC45-8522-DF90-D180B69A5B94}"/>
          </ac:grpSpMkLst>
        </pc:grpChg>
        <pc:grpChg chg="mod">
          <ac:chgData name="Maximiliano Tomás Jones Herrera (maxjones)" userId="3b9f000d-ef07-462d-82f8-833208493d79" providerId="ADAL" clId="{E137A03A-7337-42E1-9A88-15C4C3D10F82}" dt="2022-10-03T00:46:51.739" v="1881" actId="571"/>
          <ac:grpSpMkLst>
            <pc:docMk/>
            <pc:sldMk cId="1403829444" sldId="470"/>
            <ac:grpSpMk id="16" creationId="{6B5F079A-3465-D61E-130D-910047FCFA06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9-29T02:22:42.539" v="1813" actId="478"/>
          <ac:grpSpMkLst>
            <pc:docMk/>
            <pc:sldMk cId="1403829444" sldId="470"/>
            <ac:grpSpMk id="57" creationId="{5C9CFD8F-09E6-4B8D-934F-887E769CA605}"/>
          </ac:grpSpMkLst>
        </pc:grpChg>
        <pc:picChg chg="add mod">
          <ac:chgData name="Maximiliano Tomás Jones Herrera (maxjones)" userId="3b9f000d-ef07-462d-82f8-833208493d79" providerId="ADAL" clId="{E137A03A-7337-42E1-9A88-15C4C3D10F82}" dt="2022-10-03T00:46:42.346" v="1878" actId="164"/>
          <ac:picMkLst>
            <pc:docMk/>
            <pc:sldMk cId="1403829444" sldId="470"/>
            <ac:picMk id="7" creationId="{200834FD-DD05-86B8-84A9-E9086E5C4F95}"/>
          </ac:picMkLst>
        </pc:picChg>
        <pc:picChg chg="mod">
          <ac:chgData name="Maximiliano Tomás Jones Herrera (maxjones)" userId="3b9f000d-ef07-462d-82f8-833208493d79" providerId="ADAL" clId="{E137A03A-7337-42E1-9A88-15C4C3D10F82}" dt="2022-10-03T00:46:51.739" v="1881" actId="571"/>
          <ac:picMkLst>
            <pc:docMk/>
            <pc:sldMk cId="1403829444" sldId="470"/>
            <ac:picMk id="15" creationId="{BA9A84EF-0CE3-23BF-36E7-396AF5994F35}"/>
          </ac:picMkLst>
        </pc:picChg>
        <pc:picChg chg="del mod">
          <ac:chgData name="Maximiliano Tomás Jones Herrera (maxjones)" userId="3b9f000d-ef07-462d-82f8-833208493d79" providerId="ADAL" clId="{E137A03A-7337-42E1-9A88-15C4C3D10F82}" dt="2022-10-03T00:43:39.935" v="1832" actId="478"/>
          <ac:picMkLst>
            <pc:docMk/>
            <pc:sldMk cId="1403829444" sldId="470"/>
            <ac:picMk id="76" creationId="{82F817A8-D1D7-4893-8C7F-A0CD56BF92D9}"/>
          </ac:picMkLst>
        </pc:picChg>
        <pc:cxnChg chg="add mod">
          <ac:chgData name="Maximiliano Tomás Jones Herrera (maxjones)" userId="3b9f000d-ef07-462d-82f8-833208493d79" providerId="ADAL" clId="{E137A03A-7337-42E1-9A88-15C4C3D10F82}" dt="2022-10-03T00:46:32.494" v="1876" actId="14100"/>
          <ac:cxnSpMkLst>
            <pc:docMk/>
            <pc:sldMk cId="1403829444" sldId="470"/>
            <ac:cxnSpMk id="9" creationId="{C952256E-A30A-1989-91D2-5F601C9DAC00}"/>
          </ac:cxnSpMkLst>
        </pc:cxnChg>
        <pc:cxnChg chg="add mod">
          <ac:chgData name="Maximiliano Tomás Jones Herrera (maxjones)" userId="3b9f000d-ef07-462d-82f8-833208493d79" providerId="ADAL" clId="{E137A03A-7337-42E1-9A88-15C4C3D10F82}" dt="2022-10-03T00:46:24.237" v="1874" actId="164"/>
          <ac:cxnSpMkLst>
            <pc:docMk/>
            <pc:sldMk cId="1403829444" sldId="470"/>
            <ac:cxnSpMk id="10" creationId="{192E82FF-9E3A-604C-E3F5-B7C85A75B84C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6:51.739" v="1881" actId="571"/>
          <ac:cxnSpMkLst>
            <pc:docMk/>
            <pc:sldMk cId="1403829444" sldId="470"/>
            <ac:cxnSpMk id="17" creationId="{AA9103B8-6C6A-7529-4DB2-3BA9B6D08BBF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46:51.739" v="1881" actId="571"/>
          <ac:cxnSpMkLst>
            <pc:docMk/>
            <pc:sldMk cId="1403829444" sldId="470"/>
            <ac:cxnSpMk id="18" creationId="{0E01E8B8-5882-459F-89B7-C4498C9A73F6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51:21.881" v="2078" actId="1076"/>
          <ac:cxnSpMkLst>
            <pc:docMk/>
            <pc:sldMk cId="1403829444" sldId="470"/>
            <ac:cxnSpMk id="39" creationId="{0D35B234-8244-412C-9C1D-7D2021B350DF}"/>
          </ac:cxnSpMkLst>
        </pc:cxnChg>
        <pc:cxnChg chg="mod">
          <ac:chgData name="Maximiliano Tomás Jones Herrera (maxjones)" userId="3b9f000d-ef07-462d-82f8-833208493d79" providerId="ADAL" clId="{E137A03A-7337-42E1-9A88-15C4C3D10F82}" dt="2022-10-03T00:51:21.881" v="2078" actId="1076"/>
          <ac:cxnSpMkLst>
            <pc:docMk/>
            <pc:sldMk cId="1403829444" sldId="470"/>
            <ac:cxnSpMk id="43" creationId="{EF41232C-0449-44D4-BF51-48619137CADF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64" creationId="{92B4966C-88E2-40DD-8DF1-C0B660B696EF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65" creationId="{9FD73A33-88BD-41B7-80CE-563B2090141E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66" creationId="{1AC3190F-68F3-4192-A9DA-1A7F12D8AFBA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67" creationId="{1CA65F5C-B216-47F5-A7CB-E0858DE1A33F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70" creationId="{6EBF6EC0-0BF8-40D7-B3B4-D2544F869320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71" creationId="{E04E9EE8-0CA7-4131-BE8C-EACD5A77687E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72" creationId="{9105A29B-D81C-46A8-8A7E-C0E95D1E8D7D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73" creationId="{3178E2E8-E1A4-43A5-AC19-E4E0E13D1861}"/>
          </ac:cxnSpMkLst>
        </pc:cxnChg>
        <pc:cxnChg chg="mod">
          <ac:chgData name="Maximiliano Tomás Jones Herrera (maxjones)" userId="3b9f000d-ef07-462d-82f8-833208493d79" providerId="ADAL" clId="{E137A03A-7337-42E1-9A88-15C4C3D10F82}" dt="2022-09-29T02:22:42.539" v="1813" actId="478"/>
          <ac:cxnSpMkLst>
            <pc:docMk/>
            <pc:sldMk cId="1403829444" sldId="470"/>
            <ac:cxnSpMk id="75" creationId="{D2272B6F-4A2A-4AB6-BEA4-3FDB497612E8}"/>
          </ac:cxnSpMkLst>
        </pc:cxnChg>
      </pc:sldChg>
      <pc:sldChg chg="addSp delSp modSp add mod modNotes modNotesTx">
        <pc:chgData name="Maximiliano Tomás Jones Herrera (maxjones)" userId="3b9f000d-ef07-462d-82f8-833208493d79" providerId="ADAL" clId="{E137A03A-7337-42E1-9A88-15C4C3D10F82}" dt="2022-10-03T00:56:41.979" v="2120" actId="1035"/>
        <pc:sldMkLst>
          <pc:docMk/>
          <pc:sldMk cId="3097636884" sldId="471"/>
        </pc:sldMkLst>
        <pc:spChg chg="mod">
          <ac:chgData name="Maximiliano Tomás Jones Herrera (maxjones)" userId="3b9f000d-ef07-462d-82f8-833208493d79" providerId="ADAL" clId="{E137A03A-7337-42E1-9A88-15C4C3D10F82}" dt="2022-10-03T00:47:18.021" v="1885"/>
          <ac:spMkLst>
            <pc:docMk/>
            <pc:sldMk cId="3097636884" sldId="471"/>
            <ac:spMk id="3" creationId="{B53F0BC3-73DE-5BF6-DD8D-9F49F1141DC3}"/>
          </ac:spMkLst>
        </pc:spChg>
        <pc:spChg chg="mod">
          <ac:chgData name="Maximiliano Tomás Jones Herrera (maxjones)" userId="3b9f000d-ef07-462d-82f8-833208493d79" providerId="ADAL" clId="{E137A03A-7337-42E1-9A88-15C4C3D10F82}" dt="2022-10-03T00:47:18.021" v="1885"/>
          <ac:spMkLst>
            <pc:docMk/>
            <pc:sldMk cId="3097636884" sldId="471"/>
            <ac:spMk id="4" creationId="{5873D4BD-C2CA-58B3-F7F7-8392969DE18A}"/>
          </ac:spMkLst>
        </pc:spChg>
        <pc:spChg chg="mod">
          <ac:chgData name="Maximiliano Tomás Jones Herrera (maxjones)" userId="3b9f000d-ef07-462d-82f8-833208493d79" providerId="ADAL" clId="{E137A03A-7337-42E1-9A88-15C4C3D10F82}" dt="2022-10-03T00:47:18.021" v="1885"/>
          <ac:spMkLst>
            <pc:docMk/>
            <pc:sldMk cId="3097636884" sldId="471"/>
            <ac:spMk id="5" creationId="{EB24E0C1-551A-DB5A-2D03-98FD82C7E2F3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097636884" sldId="471"/>
            <ac:spMk id="6" creationId="{38CFD339-BA6A-12C7-A63D-9A441367E4D1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51:27.388" v="2080" actId="1076"/>
          <ac:spMkLst>
            <pc:docMk/>
            <pc:sldMk cId="3097636884" sldId="471"/>
            <ac:spMk id="8" creationId="{D2D74523-3871-5CBA-D937-9BE245BC4230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51:35.740" v="2081" actId="1076"/>
          <ac:spMkLst>
            <pc:docMk/>
            <pc:sldMk cId="3097636884" sldId="471"/>
            <ac:spMk id="9" creationId="{35934CF6-A3D3-360E-A1DC-0B01B7594770}"/>
          </ac:spMkLst>
        </pc:spChg>
        <pc:spChg chg="add mod">
          <ac:chgData name="Maximiliano Tomás Jones Herrera (maxjones)" userId="3b9f000d-ef07-462d-82f8-833208493d79" providerId="ADAL" clId="{E137A03A-7337-42E1-9A88-15C4C3D10F82}" dt="2022-10-03T00:56:41.979" v="2120" actId="1035"/>
          <ac:spMkLst>
            <pc:docMk/>
            <pc:sldMk cId="3097636884" sldId="471"/>
            <ac:spMk id="10" creationId="{9CA66159-D722-F3C6-902F-71E7F051E35F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097636884" sldId="471"/>
            <ac:spMk id="33" creationId="{A758A73D-1EAC-EEFD-BB1D-6E7291D8187A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k cId="3097636884" sldId="471"/>
            <ac:spMk id="34" creationId="{62A1F88B-4AB9-3F21-193C-0922E1BA3700}"/>
          </ac:spMkLst>
        </pc:spChg>
        <pc:spChg chg="del mod">
          <ac:chgData name="Maximiliano Tomás Jones Herrera (maxjones)" userId="3b9f000d-ef07-462d-82f8-833208493d79" providerId="ADAL" clId="{E137A03A-7337-42E1-9A88-15C4C3D10F82}" dt="2022-08-03T01:46:21.339" v="1437" actId="478"/>
          <ac:spMkLst>
            <pc:docMk/>
            <pc:sldMk cId="3097636884" sldId="471"/>
            <ac:spMk id="37" creationId="{CBA3CBE1-BCB3-0082-F394-4A16E91E4D06}"/>
          </ac:spMkLst>
        </pc:spChg>
        <pc:spChg chg="mod">
          <ac:chgData name="Maximiliano Tomás Jones Herrera (maxjones)" userId="3b9f000d-ef07-462d-82f8-833208493d79" providerId="ADAL" clId="{E137A03A-7337-42E1-9A88-15C4C3D10F82}" dt="2022-08-03T01:47:19.052" v="1448" actId="20577"/>
          <ac:spMkLst>
            <pc:docMk/>
            <pc:sldMk cId="3097636884" sldId="471"/>
            <ac:spMk id="38" creationId="{14EFEFEF-AA24-48B0-AC20-812879F9CCFD}"/>
          </ac:spMkLst>
        </pc:spChg>
        <pc:spChg chg="mod">
          <ac:chgData name="Maximiliano Tomás Jones Herrera (maxjones)" userId="3b9f000d-ef07-462d-82f8-833208493d79" providerId="ADAL" clId="{E137A03A-7337-42E1-9A88-15C4C3D10F82}" dt="2022-08-03T01:03:57.637" v="1309"/>
          <ac:spMkLst>
            <pc:docMk/>
            <pc:sldMk cId="3097636884" sldId="471"/>
            <ac:spMk id="41" creationId="{0BEF7397-1CE8-63C5-EB63-A3AD0A86326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03:57.637" v="1309"/>
          <ac:spMkLst>
            <pc:docMk/>
            <pc:sldMk cId="3097636884" sldId="471"/>
            <ac:spMk id="42" creationId="{B09AE97F-06D9-AAC0-082A-F6C6F8A575A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03:57.637" v="1309"/>
          <ac:spMkLst>
            <pc:docMk/>
            <pc:sldMk cId="3097636884" sldId="471"/>
            <ac:spMk id="44" creationId="{B011FFAC-4578-D703-E979-A9B70B528163}"/>
          </ac:spMkLst>
        </pc:spChg>
        <pc:spChg chg="mod">
          <ac:chgData name="Maximiliano Tomás Jones Herrera (maxjones)" userId="3b9f000d-ef07-462d-82f8-833208493d79" providerId="ADAL" clId="{E137A03A-7337-42E1-9A88-15C4C3D10F82}" dt="2022-08-03T01:03:57.637" v="1309"/>
          <ac:spMkLst>
            <pc:docMk/>
            <pc:sldMk cId="3097636884" sldId="471"/>
            <ac:spMk id="47" creationId="{4F49A277-8C49-3586-1693-CC7BF6FE084C}"/>
          </ac:spMkLst>
        </pc:spChg>
        <pc:spChg chg="add del mod">
          <ac:chgData name="Maximiliano Tomás Jones Herrera (maxjones)" userId="3b9f000d-ef07-462d-82f8-833208493d79" providerId="ADAL" clId="{E137A03A-7337-42E1-9A88-15C4C3D10F82}" dt="2022-08-03T01:03:58.979" v="1310"/>
          <ac:spMkLst>
            <pc:docMk/>
            <pc:sldMk cId="3097636884" sldId="471"/>
            <ac:spMk id="49" creationId="{8BF5B633-D900-EB1E-57BC-3630B9D20EC8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50" creationId="{D93B4B65-9FD1-2B60-5F26-CF0B9999F366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51" creationId="{44DC246D-7087-44E3-E8AF-DDB1DF02492E}"/>
          </ac:spMkLst>
        </pc:spChg>
        <pc:spChg chg="add mod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52" creationId="{9203D6C0-F02E-815E-9478-6573957DC2CB}"/>
          </ac:spMkLst>
        </pc:spChg>
        <pc:spChg chg="mod topLvl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58" creationId="{DA8A3685-FB40-4AF3-AEBC-883CE47BBD6D}"/>
          </ac:spMkLst>
        </pc:spChg>
        <pc:spChg chg="mod topLvl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59" creationId="{9FD4E578-D750-462F-81E6-DE219D4FE9A4}"/>
          </ac:spMkLst>
        </pc:spChg>
        <pc:spChg chg="del mod">
          <ac:chgData name="Maximiliano Tomás Jones Herrera (maxjones)" userId="3b9f000d-ef07-462d-82f8-833208493d79" providerId="ADAL" clId="{E137A03A-7337-42E1-9A88-15C4C3D10F82}" dt="2022-08-03T01:00:32.265" v="1176" actId="478"/>
          <ac:spMkLst>
            <pc:docMk/>
            <pc:sldMk cId="3097636884" sldId="471"/>
            <ac:spMk id="60" creationId="{5EE1AF67-9E03-44E0-B910-E869DB7F769B}"/>
          </ac:spMkLst>
        </pc:spChg>
        <pc:spChg chg="del">
          <ac:chgData name="Maximiliano Tomás Jones Herrera (maxjones)" userId="3b9f000d-ef07-462d-82f8-833208493d79" providerId="ADAL" clId="{E137A03A-7337-42E1-9A88-15C4C3D10F82}" dt="2022-08-03T01:00:39.780" v="1178" actId="478"/>
          <ac:spMkLst>
            <pc:docMk/>
            <pc:sldMk cId="3097636884" sldId="471"/>
            <ac:spMk id="61" creationId="{CF78D0E2-85AC-4ABF-BBB0-9D87A9716089}"/>
          </ac:spMkLst>
        </pc:spChg>
        <pc:spChg chg="del">
          <ac:chgData name="Maximiliano Tomás Jones Herrera (maxjones)" userId="3b9f000d-ef07-462d-82f8-833208493d79" providerId="ADAL" clId="{E137A03A-7337-42E1-9A88-15C4C3D10F82}" dt="2022-08-03T00:59:21.232" v="1093" actId="478"/>
          <ac:spMkLst>
            <pc:docMk/>
            <pc:sldMk cId="3097636884" sldId="471"/>
            <ac:spMk id="62" creationId="{C0C788A2-1EB9-4578-91BA-78B71EF4D155}"/>
          </ac:spMkLst>
        </pc:spChg>
        <pc:spChg chg="mod topLvl">
          <ac:chgData name="Maximiliano Tomás Jones Herrera (maxjones)" userId="3b9f000d-ef07-462d-82f8-833208493d79" providerId="ADAL" clId="{E137A03A-7337-42E1-9A88-15C4C3D10F82}" dt="2022-08-03T01:47:38.534" v="1470" actId="20577"/>
          <ac:spMkLst>
            <pc:docMk/>
            <pc:sldMk cId="3097636884" sldId="471"/>
            <ac:spMk id="63" creationId="{D2334B0A-8CD4-4A1B-8F3F-DA224BAAC0B5}"/>
          </ac:spMkLst>
        </pc:spChg>
        <pc:spChg chg="mod topLvl">
          <ac:chgData name="Maximiliano Tomás Jones Herrera (maxjones)" userId="3b9f000d-ef07-462d-82f8-833208493d79" providerId="ADAL" clId="{E137A03A-7337-42E1-9A88-15C4C3D10F82}" dt="2022-08-03T01:21:09.659" v="1436" actId="1036"/>
          <ac:spMkLst>
            <pc:docMk/>
            <pc:sldMk cId="3097636884" sldId="471"/>
            <ac:spMk id="74" creationId="{9EFC7A47-4D40-4EFC-812C-69F8E61FEA57}"/>
          </ac:spMkLst>
        </pc:spChg>
        <pc:spChg chg="del">
          <ac:chgData name="Maximiliano Tomás Jones Herrera (maxjones)" userId="3b9f000d-ef07-462d-82f8-833208493d79" providerId="ADAL" clId="{E137A03A-7337-42E1-9A88-15C4C3D10F82}" dt="2022-08-03T01:03:05.045" v="1282" actId="478"/>
          <ac:spMkLst>
            <pc:docMk/>
            <pc:sldMk cId="3097636884" sldId="471"/>
            <ac:spMk id="77" creationId="{401437D4-1CBA-49C1-8883-D6C41E07B925}"/>
          </ac:spMkLst>
        </pc:spChg>
        <pc:spChg chg="del mod">
          <ac:chgData name="Maximiliano Tomás Jones Herrera (maxjones)" userId="3b9f000d-ef07-462d-82f8-833208493d79" providerId="ADAL" clId="{E137A03A-7337-42E1-9A88-15C4C3D10F82}" dt="2022-08-03T01:46:24.708" v="1438" actId="478"/>
          <ac:spMkLst>
            <pc:docMk/>
            <pc:sldMk cId="3097636884" sldId="471"/>
            <ac:spMk id="78" creationId="{5E9CA212-8434-457D-9C72-519C393EFDE7}"/>
          </ac:spMkLst>
        </pc:spChg>
        <pc:spChg chg="del mod">
          <ac:chgData name="Maximiliano Tomás Jones Herrera (maxjones)" userId="3b9f000d-ef07-462d-82f8-833208493d79" providerId="ADAL" clId="{E137A03A-7337-42E1-9A88-15C4C3D10F82}" dt="2022-08-03T01:03:05.046" v="1284"/>
          <ac:spMkLst>
            <pc:docMk/>
            <pc:sldMk cId="3097636884" sldId="471"/>
            <ac:spMk id="81" creationId="{9715B93B-963A-4678-8552-35AF4F6FA725}"/>
          </ac:spMkLst>
        </pc:spChg>
        <pc:spChg chg="del mod">
          <ac:chgData name="Maximiliano Tomás Jones Herrera (maxjones)" userId="3b9f000d-ef07-462d-82f8-833208493d79" providerId="ADAL" clId="{E137A03A-7337-42E1-9A88-15C4C3D10F82}" dt="2022-08-03T00:59:21.928" v="1094" actId="478"/>
          <ac:spMkLst>
            <pc:docMk/>
            <pc:sldMk cId="3097636884" sldId="471"/>
            <ac:spMk id="85" creationId="{43B2EFD9-8E36-4644-8578-36E91DFFCE94}"/>
          </ac:spMkLst>
        </pc:spChg>
        <pc:grpChg chg="add mod">
          <ac:chgData name="Maximiliano Tomás Jones Herrera (maxjones)" userId="3b9f000d-ef07-462d-82f8-833208493d79" providerId="ADAL" clId="{E137A03A-7337-42E1-9A88-15C4C3D10F82}" dt="2022-10-03T00:47:45.742" v="1999" actId="1076"/>
          <ac:grpSpMkLst>
            <pc:docMk/>
            <pc:sldMk cId="3097636884" sldId="471"/>
            <ac:grpSpMk id="2" creationId="{9B98093E-AC93-57FF-388B-5977811EBAB0}"/>
          </ac:grpSpMkLst>
        </pc:grpChg>
        <pc:grpChg chg="add mod">
          <ac:chgData name="Maximiliano Tomás Jones Herrera (maxjones)" userId="3b9f000d-ef07-462d-82f8-833208493d79" providerId="ADAL" clId="{E137A03A-7337-42E1-9A88-15C4C3D10F82}" dt="2022-08-03T01:21:09.659" v="1436" actId="1036"/>
          <ac:grpSpMkLst>
            <pc:docMk/>
            <pc:sldMk cId="3097636884" sldId="471"/>
            <ac:grpSpMk id="7" creationId="{6B350237-BA13-6DD5-2618-B748A6EA234C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8-03T01:03:58.979" v="1310"/>
          <ac:grpSpMkLst>
            <pc:docMk/>
            <pc:sldMk cId="3097636884" sldId="471"/>
            <ac:grpSpMk id="40" creationId="{25B3478D-FD9B-28D9-82E0-5058F17B3C5A}"/>
          </ac:grpSpMkLst>
        </pc:grpChg>
        <pc:grpChg chg="add del mod">
          <ac:chgData name="Maximiliano Tomás Jones Herrera (maxjones)" userId="3b9f000d-ef07-462d-82f8-833208493d79" providerId="ADAL" clId="{E137A03A-7337-42E1-9A88-15C4C3D10F82}" dt="2022-08-03T01:04:06.773" v="1311" actId="165"/>
          <ac:grpSpMkLst>
            <pc:docMk/>
            <pc:sldMk cId="3097636884" sldId="471"/>
            <ac:grpSpMk id="57" creationId="{5C9CFD8F-09E6-4B8D-934F-887E769CA605}"/>
          </ac:grpSpMkLst>
        </pc:grpChg>
        <pc:picChg chg="del">
          <ac:chgData name="Maximiliano Tomás Jones Herrera (maxjones)" userId="3b9f000d-ef07-462d-82f8-833208493d79" providerId="ADAL" clId="{E137A03A-7337-42E1-9A88-15C4C3D10F82}" dt="2022-08-03T01:09:06.344" v="1403" actId="478"/>
          <ac:picMkLst>
            <pc:docMk/>
            <pc:sldMk cId="3097636884" sldId="471"/>
            <ac:picMk id="76" creationId="{82F817A8-D1D7-4893-8C7F-A0CD56BF92D9}"/>
          </ac:picMkLst>
        </pc:picChg>
        <pc:cxnChg chg="add del mod">
          <ac:chgData name="Maximiliano Tomás Jones Herrera (maxjones)" userId="3b9f000d-ef07-462d-82f8-833208493d79" providerId="ADAL" clId="{E137A03A-7337-42E1-9A88-15C4C3D10F82}" dt="2022-08-03T00:59:47.405" v="1105" actId="478"/>
          <ac:cxnSpMkLst>
            <pc:docMk/>
            <pc:sldMk cId="3097636884" sldId="471"/>
            <ac:cxnSpMk id="39" creationId="{0D35B234-8244-412C-9C1D-7D2021B350DF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43" creationId="{EF41232C-0449-44D4-BF51-48619137CADF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03:57.637" v="1309"/>
          <ac:cxnSpMkLst>
            <pc:docMk/>
            <pc:sldMk cId="3097636884" sldId="471"/>
            <ac:cxnSpMk id="45" creationId="{77E0C3D9-D68F-4BDA-C77A-CBABC5D0D6E0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03:57.637" v="1309"/>
          <ac:cxnSpMkLst>
            <pc:docMk/>
            <pc:sldMk cId="3097636884" sldId="471"/>
            <ac:cxnSpMk id="46" creationId="{9FD42ADE-EA73-DCD8-A33F-BE98A549D1DB}"/>
          </ac:cxnSpMkLst>
        </pc:cxnChg>
        <pc:cxnChg chg="mod">
          <ac:chgData name="Maximiliano Tomás Jones Herrera (maxjones)" userId="3b9f000d-ef07-462d-82f8-833208493d79" providerId="ADAL" clId="{E137A03A-7337-42E1-9A88-15C4C3D10F82}" dt="2022-08-03T01:03:57.637" v="1309"/>
          <ac:cxnSpMkLst>
            <pc:docMk/>
            <pc:sldMk cId="3097636884" sldId="471"/>
            <ac:cxnSpMk id="48" creationId="{93902BD4-E9BD-D3A1-45F1-2D206BF7A229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56" creationId="{2B8AC692-2126-3589-49EE-C65CE890AA79}"/>
          </ac:cxnSpMkLst>
        </pc:cxnChg>
        <pc:cxnChg chg="add del mod">
          <ac:chgData name="Maximiliano Tomás Jones Herrera (maxjones)" userId="3b9f000d-ef07-462d-82f8-833208493d79" providerId="ADAL" clId="{E137A03A-7337-42E1-9A88-15C4C3D10F82}" dt="2022-08-03T00:59:59.630" v="1110" actId="478"/>
          <ac:cxnSpMkLst>
            <pc:docMk/>
            <pc:sldMk cId="3097636884" sldId="471"/>
            <ac:cxnSpMk id="64" creationId="{92B4966C-88E2-40DD-8DF1-C0B660B696EF}"/>
          </ac:cxnSpMkLst>
        </pc:cxnChg>
        <pc:cxnChg chg="del mod">
          <ac:chgData name="Maximiliano Tomás Jones Herrera (maxjones)" userId="3b9f000d-ef07-462d-82f8-833208493d79" providerId="ADAL" clId="{E137A03A-7337-42E1-9A88-15C4C3D10F82}" dt="2022-08-03T00:59:57.835" v="1109" actId="478"/>
          <ac:cxnSpMkLst>
            <pc:docMk/>
            <pc:sldMk cId="3097636884" sldId="471"/>
            <ac:cxnSpMk id="65" creationId="{9FD73A33-88BD-41B7-80CE-563B2090141E}"/>
          </ac:cxnSpMkLst>
        </pc:cxnChg>
        <pc:cxnChg chg="del mod">
          <ac:chgData name="Maximiliano Tomás Jones Herrera (maxjones)" userId="3b9f000d-ef07-462d-82f8-833208493d79" providerId="ADAL" clId="{E137A03A-7337-42E1-9A88-15C4C3D10F82}" dt="2022-08-03T00:59:49.461" v="1106" actId="478"/>
          <ac:cxnSpMkLst>
            <pc:docMk/>
            <pc:sldMk cId="3097636884" sldId="471"/>
            <ac:cxnSpMk id="66" creationId="{1AC3190F-68F3-4192-A9DA-1A7F12D8AFBA}"/>
          </ac:cxnSpMkLst>
        </pc:cxnChg>
        <pc:cxnChg chg="del mod">
          <ac:chgData name="Maximiliano Tomás Jones Herrera (maxjones)" userId="3b9f000d-ef07-462d-82f8-833208493d79" providerId="ADAL" clId="{E137A03A-7337-42E1-9A88-15C4C3D10F82}" dt="2022-08-03T00:59:29.965" v="1098" actId="478"/>
          <ac:cxnSpMkLst>
            <pc:docMk/>
            <pc:sldMk cId="3097636884" sldId="471"/>
            <ac:cxnSpMk id="67" creationId="{1CA65F5C-B216-47F5-A7CB-E0858DE1A33F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68" creationId="{EA553196-9E2A-4C5D-CEBE-CA9BC263F1ED}"/>
          </ac:cxnSpMkLst>
        </pc:cxnChg>
        <pc:cxnChg chg="add mod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69" creationId="{A0F00A49-48E0-1323-C110-6120356A7D9F}"/>
          </ac:cxnSpMkLst>
        </pc:cxnChg>
        <pc:cxnChg chg="mod topLvl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70" creationId="{6EBF6EC0-0BF8-40D7-B3B4-D2544F869320}"/>
          </ac:cxnSpMkLst>
        </pc:cxnChg>
        <pc:cxnChg chg="add del mod topLvl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71" creationId="{E04E9EE8-0CA7-4131-BE8C-EACD5A77687E}"/>
          </ac:cxnSpMkLst>
        </pc:cxnChg>
        <pc:cxnChg chg="del mod">
          <ac:chgData name="Maximiliano Tomás Jones Herrera (maxjones)" userId="3b9f000d-ef07-462d-82f8-833208493d79" providerId="ADAL" clId="{E137A03A-7337-42E1-9A88-15C4C3D10F82}" dt="2022-08-03T01:00:33.765" v="1177" actId="478"/>
          <ac:cxnSpMkLst>
            <pc:docMk/>
            <pc:sldMk cId="3097636884" sldId="471"/>
            <ac:cxnSpMk id="72" creationId="{9105A29B-D81C-46A8-8A7E-C0E95D1E8D7D}"/>
          </ac:cxnSpMkLst>
        </pc:cxnChg>
        <pc:cxnChg chg="del mod">
          <ac:chgData name="Maximiliano Tomás Jones Herrera (maxjones)" userId="3b9f000d-ef07-462d-82f8-833208493d79" providerId="ADAL" clId="{E137A03A-7337-42E1-9A88-15C4C3D10F82}" dt="2022-08-03T01:02:08.438" v="1269" actId="478"/>
          <ac:cxnSpMkLst>
            <pc:docMk/>
            <pc:sldMk cId="3097636884" sldId="471"/>
            <ac:cxnSpMk id="73" creationId="{3178E2E8-E1A4-43A5-AC19-E4E0E13D1861}"/>
          </ac:cxnSpMkLst>
        </pc:cxnChg>
        <pc:cxnChg chg="mod topLvl">
          <ac:chgData name="Maximiliano Tomás Jones Herrera (maxjones)" userId="3b9f000d-ef07-462d-82f8-833208493d79" providerId="ADAL" clId="{E137A03A-7337-42E1-9A88-15C4C3D10F82}" dt="2022-08-03T01:21:09.659" v="1436" actId="1036"/>
          <ac:cxnSpMkLst>
            <pc:docMk/>
            <pc:sldMk cId="3097636884" sldId="471"/>
            <ac:cxnSpMk id="75" creationId="{D2272B6F-4A2A-4AB6-BEA4-3FDB497612E8}"/>
          </ac:cxnSpMkLst>
        </pc:cxnChg>
      </pc:sldChg>
      <pc:sldMasterChg chg="modSp modSldLayout">
        <pc:chgData name="Maximiliano Tomás Jones Herrera (maxjones)" userId="3b9f000d-ef07-462d-82f8-833208493d79" providerId="ADAL" clId="{E137A03A-7337-42E1-9A88-15C4C3D10F82}" dt="2022-08-03T01:18:54.188" v="1417"/>
        <pc:sldMasterMkLst>
          <pc:docMk/>
          <pc:sldMasterMk cId="1744454609" sldId="2147483732"/>
        </pc:sldMasterMkLst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asterMk cId="1744454609" sldId="2147483732"/>
            <ac:spMk id="2" creationId="{A0BCA4D6-3A63-460E-ACC6-B817D5CA2CC4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asterMk cId="1744454609" sldId="2147483732"/>
            <ac:spMk id="3" creationId="{19E0F97C-6259-4786-8925-7733D4F7F6D2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asterMk cId="1744454609" sldId="2147483732"/>
            <ac:spMk id="4" creationId="{3361E56D-54F2-4CF3-A057-2D3D2BEA0C1C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asterMk cId="1744454609" sldId="2147483732"/>
            <ac:spMk id="5" creationId="{FD5D0C1F-68D9-42CB-A9CC-96BB7F68357A}"/>
          </ac:spMkLst>
        </pc:spChg>
        <pc:spChg chg="mod">
          <ac:chgData name="Maximiliano Tomás Jones Herrera (maxjones)" userId="3b9f000d-ef07-462d-82f8-833208493d79" providerId="ADAL" clId="{E137A03A-7337-42E1-9A88-15C4C3D10F82}" dt="2022-08-03T01:18:54.188" v="1417"/>
          <ac:spMkLst>
            <pc:docMk/>
            <pc:sldMasterMk cId="1744454609" sldId="2147483732"/>
            <ac:spMk id="6" creationId="{3CB7FBAF-9499-488D-A303-D168453EBBF6}"/>
          </ac:spMkLst>
        </pc:sp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2663030280" sldId="2147483733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663030280" sldId="2147483733"/>
              <ac:spMk id="2" creationId="{B43009EC-EF99-4A1C-B000-2817CB9F72BC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663030280" sldId="2147483733"/>
              <ac:spMk id="3" creationId="{C3F7259B-89F3-4D8A-912B-23344E7965CB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1530430562" sldId="2147483735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1530430562" sldId="2147483735"/>
              <ac:spMk id="2" creationId="{8F62C6B0-40FD-4E4E-84F0-8B3D423DC4AA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1530430562" sldId="2147483735"/>
              <ac:spMk id="3" creationId="{54657828-E214-4C24-AACB-86BC7E541832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3993963666" sldId="2147483736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993963666" sldId="2147483736"/>
              <ac:spMk id="3" creationId="{D3D59991-F40E-4860-AFEA-A349F891F80C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993963666" sldId="2147483736"/>
              <ac:spMk id="4" creationId="{69C43448-C14F-45C0-A1A6-6C5984F0D306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2553311537" sldId="2147483737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553311537" sldId="2147483737"/>
              <ac:spMk id="2" creationId="{D929DA0C-721F-497D-8B02-10006E084A1A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553311537" sldId="2147483737"/>
              <ac:spMk id="3" creationId="{E7FE2F1C-E5C3-4474-8BDA-1A8CAA9E41B7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553311537" sldId="2147483737"/>
              <ac:spMk id="4" creationId="{435B4323-007A-40D9-8228-BC02BB9CAAC8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553311537" sldId="2147483737"/>
              <ac:spMk id="5" creationId="{94DE32AD-A4DD-46E1-9EC0-918F5704906D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553311537" sldId="2147483737"/>
              <ac:spMk id="6" creationId="{263ADCDE-320E-4743-9BE0-0FA150DBF184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3238571003" sldId="2147483740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238571003" sldId="2147483740"/>
              <ac:spMk id="2" creationId="{040EF69A-B1B6-4074-9211-96449E177D1F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238571003" sldId="2147483740"/>
              <ac:spMk id="3" creationId="{094CA9D7-B45C-43DE-842A-CDE6B2BC2835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238571003" sldId="2147483740"/>
              <ac:spMk id="4" creationId="{56608564-2B16-4038-9A78-B959B694236D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2003176647" sldId="2147483741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003176647" sldId="2147483741"/>
              <ac:spMk id="2" creationId="{9CDCF6EA-D28F-4B0B-B2D3-DBAAF5D6ECB6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003176647" sldId="2147483741"/>
              <ac:spMk id="3" creationId="{61B9E6B3-4652-4CC6-B08E-3BC0A61157A2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2003176647" sldId="2147483741"/>
              <ac:spMk id="4" creationId="{A8907056-B44A-4E3F-8BE2-CB91284C1016}"/>
            </ac:spMkLst>
          </pc:spChg>
        </pc:sldLayoutChg>
        <pc:sldLayoutChg chg="modSp">
          <pc:chgData name="Maximiliano Tomás Jones Herrera (maxjones)" userId="3b9f000d-ef07-462d-82f8-833208493d79" providerId="ADAL" clId="{E137A03A-7337-42E1-9A88-15C4C3D10F82}" dt="2022-08-03T01:18:54.188" v="1417"/>
          <pc:sldLayoutMkLst>
            <pc:docMk/>
            <pc:sldMasterMk cId="1744454609" sldId="2147483732"/>
            <pc:sldLayoutMk cId="3521702491" sldId="2147483743"/>
          </pc:sldLayoutMkLst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521702491" sldId="2147483743"/>
              <ac:spMk id="2" creationId="{E326E6A1-73FF-4B4B-A319-EE5842FE4754}"/>
            </ac:spMkLst>
          </pc:spChg>
          <pc:spChg chg="mod">
            <ac:chgData name="Maximiliano Tomás Jones Herrera (maxjones)" userId="3b9f000d-ef07-462d-82f8-833208493d79" providerId="ADAL" clId="{E137A03A-7337-42E1-9A88-15C4C3D10F82}" dt="2022-08-03T01:18:54.188" v="1417"/>
            <ac:spMkLst>
              <pc:docMk/>
              <pc:sldMasterMk cId="1744454609" sldId="2147483732"/>
              <pc:sldLayoutMk cId="3521702491" sldId="2147483743"/>
              <ac:spMk id="3" creationId="{EF0E1FA6-579F-4865-9284-76C4532F49A5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9E272-5E2F-4025-B3B4-20EE166CB2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7E578C-A315-404B-80FE-E119478FEAF0}">
      <dgm:prSet phldrT="[Texto]" custT="1"/>
      <dgm:spPr/>
      <dgm:t>
        <a:bodyPr/>
        <a:lstStyle/>
        <a:p>
          <a:r>
            <a:rPr lang="es-CL" sz="1500" dirty="0"/>
            <a:t>Captura de datos en pozo monitoreado</a:t>
          </a:r>
        </a:p>
      </dgm:t>
    </dgm:pt>
    <dgm:pt modelId="{ACDC98B9-BFB3-4A44-BB89-0B8996B9679C}" type="parTrans" cxnId="{A010E594-D477-493E-9901-58A036749E2E}">
      <dgm:prSet/>
      <dgm:spPr/>
      <dgm:t>
        <a:bodyPr/>
        <a:lstStyle/>
        <a:p>
          <a:endParaRPr lang="es-CL" sz="1500"/>
        </a:p>
      </dgm:t>
    </dgm:pt>
    <dgm:pt modelId="{24D1E3F1-5B89-4AF4-AA70-C676033A54A1}" type="sibTrans" cxnId="{A010E594-D477-493E-9901-58A036749E2E}">
      <dgm:prSet custT="1"/>
      <dgm:spPr/>
      <dgm:t>
        <a:bodyPr/>
        <a:lstStyle/>
        <a:p>
          <a:endParaRPr lang="es-CL" sz="1500"/>
        </a:p>
      </dgm:t>
    </dgm:pt>
    <dgm:pt modelId="{7C7F2781-48B0-4042-8783-4D43EF1309D2}">
      <dgm:prSet phldrT="[Texto]" custT="1"/>
      <dgm:spPr/>
      <dgm:t>
        <a:bodyPr/>
        <a:lstStyle/>
        <a:p>
          <a:r>
            <a:rPr lang="es-CL" sz="1500" dirty="0"/>
            <a:t>Curado y </a:t>
          </a:r>
          <a:r>
            <a:rPr lang="es-CL" sz="1500" dirty="0" err="1"/>
            <a:t>pre-procesamiento</a:t>
          </a:r>
          <a:r>
            <a:rPr lang="es-CL" sz="1500" dirty="0"/>
            <a:t> de los datos</a:t>
          </a:r>
        </a:p>
      </dgm:t>
    </dgm:pt>
    <dgm:pt modelId="{91A45820-FEDB-40CD-8649-7A98D5A0CDE9}" type="parTrans" cxnId="{3AB638B2-2602-43A1-AA44-051750D54809}">
      <dgm:prSet/>
      <dgm:spPr/>
      <dgm:t>
        <a:bodyPr/>
        <a:lstStyle/>
        <a:p>
          <a:endParaRPr lang="es-CL" sz="1500"/>
        </a:p>
      </dgm:t>
    </dgm:pt>
    <dgm:pt modelId="{1B18CEA4-489C-45A3-A76F-0CCD8ACED11E}" type="sibTrans" cxnId="{3AB638B2-2602-43A1-AA44-051750D54809}">
      <dgm:prSet custT="1"/>
      <dgm:spPr/>
      <dgm:t>
        <a:bodyPr/>
        <a:lstStyle/>
        <a:p>
          <a:endParaRPr lang="es-CL" sz="1500"/>
        </a:p>
      </dgm:t>
    </dgm:pt>
    <dgm:pt modelId="{484490B3-C413-4B8D-B1D4-B481022EB340}">
      <dgm:prSet phldrT="[Texto]" custT="1"/>
      <dgm:spPr/>
      <dgm:t>
        <a:bodyPr/>
        <a:lstStyle/>
        <a:p>
          <a:r>
            <a:rPr lang="es-CL" sz="1500" dirty="0"/>
            <a:t>Entrenamiento de múltiples modelos</a:t>
          </a:r>
        </a:p>
      </dgm:t>
    </dgm:pt>
    <dgm:pt modelId="{9983AD82-4731-4BDF-A059-FD4703527402}" type="parTrans" cxnId="{CB6427AF-A6F8-4728-9EA3-2E801143EB9B}">
      <dgm:prSet/>
      <dgm:spPr/>
      <dgm:t>
        <a:bodyPr/>
        <a:lstStyle/>
        <a:p>
          <a:endParaRPr lang="es-CL" sz="1500"/>
        </a:p>
      </dgm:t>
    </dgm:pt>
    <dgm:pt modelId="{A482EAF4-99A8-449C-BA17-CED12B61F35A}" type="sibTrans" cxnId="{CB6427AF-A6F8-4728-9EA3-2E801143EB9B}">
      <dgm:prSet custT="1"/>
      <dgm:spPr/>
      <dgm:t>
        <a:bodyPr/>
        <a:lstStyle/>
        <a:p>
          <a:endParaRPr lang="es-CL" sz="1500"/>
        </a:p>
      </dgm:t>
    </dgm:pt>
    <dgm:pt modelId="{30C10367-3F95-4BA8-A240-5B1573594B5D}">
      <dgm:prSet phldrT="[Texto]" custT="1"/>
      <dgm:spPr/>
      <dgm:t>
        <a:bodyPr/>
        <a:lstStyle/>
        <a:p>
          <a:r>
            <a:rPr lang="es-CL" sz="1500" dirty="0"/>
            <a:t>Almacenamiento y estructuración de los datos</a:t>
          </a:r>
        </a:p>
      </dgm:t>
    </dgm:pt>
    <dgm:pt modelId="{26C9B440-668F-4DAF-94A3-DB8282C7CD34}" type="parTrans" cxnId="{D0F02012-2174-4892-8B7C-15C68EE51345}">
      <dgm:prSet/>
      <dgm:spPr/>
      <dgm:t>
        <a:bodyPr/>
        <a:lstStyle/>
        <a:p>
          <a:endParaRPr lang="es-CL" sz="1500"/>
        </a:p>
      </dgm:t>
    </dgm:pt>
    <dgm:pt modelId="{CE23301B-6BE8-444C-82D4-B86A2206BB41}" type="sibTrans" cxnId="{D0F02012-2174-4892-8B7C-15C68EE51345}">
      <dgm:prSet custT="1"/>
      <dgm:spPr/>
      <dgm:t>
        <a:bodyPr/>
        <a:lstStyle/>
        <a:p>
          <a:endParaRPr lang="es-CL" sz="1500"/>
        </a:p>
      </dgm:t>
    </dgm:pt>
    <dgm:pt modelId="{0920078E-6869-4F49-8840-18CC75AE2320}">
      <dgm:prSet custT="1"/>
      <dgm:spPr/>
      <dgm:t>
        <a:bodyPr/>
        <a:lstStyle/>
        <a:p>
          <a:r>
            <a:rPr lang="es-CL" sz="1500" dirty="0"/>
            <a:t>Selección de el mejor modelo individual o ensamble de modelos</a:t>
          </a:r>
        </a:p>
      </dgm:t>
    </dgm:pt>
    <dgm:pt modelId="{CD3EA0A7-169B-46CA-9F6E-9EF9BA8C0171}" type="parTrans" cxnId="{24826C94-7056-4778-AA57-110F2AB80332}">
      <dgm:prSet/>
      <dgm:spPr/>
      <dgm:t>
        <a:bodyPr/>
        <a:lstStyle/>
        <a:p>
          <a:endParaRPr lang="es-CL" sz="1500"/>
        </a:p>
      </dgm:t>
    </dgm:pt>
    <dgm:pt modelId="{D80C2F9B-D45C-46D4-9B4C-1401CD43D275}" type="sibTrans" cxnId="{24826C94-7056-4778-AA57-110F2AB80332}">
      <dgm:prSet custT="1"/>
      <dgm:spPr/>
      <dgm:t>
        <a:bodyPr/>
        <a:lstStyle/>
        <a:p>
          <a:endParaRPr lang="es-CL" sz="1500"/>
        </a:p>
      </dgm:t>
    </dgm:pt>
    <dgm:pt modelId="{50CBFF7B-F074-4AA4-9A46-0813EA66EA71}">
      <dgm:prSet custT="1"/>
      <dgm:spPr/>
      <dgm:t>
        <a:bodyPr/>
        <a:lstStyle/>
        <a:p>
          <a:r>
            <a:rPr lang="es-CL" sz="1500" dirty="0"/>
            <a:t>Salida del sistema mediante interfaz gráfica</a:t>
          </a:r>
        </a:p>
      </dgm:t>
    </dgm:pt>
    <dgm:pt modelId="{423E39DF-C04A-40B9-B5EA-E5066CF62B2C}" type="parTrans" cxnId="{3CA02AA2-3971-4AC0-B18C-37BD910925C0}">
      <dgm:prSet/>
      <dgm:spPr/>
      <dgm:t>
        <a:bodyPr/>
        <a:lstStyle/>
        <a:p>
          <a:endParaRPr lang="es-CL" sz="1500"/>
        </a:p>
      </dgm:t>
    </dgm:pt>
    <dgm:pt modelId="{5D415D65-0578-473C-BDF2-73DEED758470}" type="sibTrans" cxnId="{3CA02AA2-3971-4AC0-B18C-37BD910925C0}">
      <dgm:prSet/>
      <dgm:spPr/>
      <dgm:t>
        <a:bodyPr/>
        <a:lstStyle/>
        <a:p>
          <a:endParaRPr lang="es-CL" sz="1500"/>
        </a:p>
      </dgm:t>
    </dgm:pt>
    <dgm:pt modelId="{B95927EB-A1D4-4EF3-8063-73E203FA9B92}" type="pres">
      <dgm:prSet presAssocID="{5DC9E272-5E2F-4025-B3B4-20EE166CB244}" presName="Name0" presStyleCnt="0">
        <dgm:presLayoutVars>
          <dgm:dir/>
          <dgm:resizeHandles val="exact"/>
        </dgm:presLayoutVars>
      </dgm:prSet>
      <dgm:spPr/>
    </dgm:pt>
    <dgm:pt modelId="{61EEF31C-00F0-4AF9-AE97-34C0110367BD}" type="pres">
      <dgm:prSet presAssocID="{857E578C-A315-404B-80FE-E119478FEAF0}" presName="node" presStyleLbl="node1" presStyleIdx="0" presStyleCnt="6" custLinFactNeighborY="-11550">
        <dgm:presLayoutVars>
          <dgm:bulletEnabled val="1"/>
        </dgm:presLayoutVars>
      </dgm:prSet>
      <dgm:spPr/>
    </dgm:pt>
    <dgm:pt modelId="{6AD94AE8-7ABA-4581-A41B-664EDFFAFAFF}" type="pres">
      <dgm:prSet presAssocID="{24D1E3F1-5B89-4AF4-AA70-C676033A54A1}" presName="sibTrans" presStyleLbl="sibTrans2D1" presStyleIdx="0" presStyleCnt="5"/>
      <dgm:spPr/>
    </dgm:pt>
    <dgm:pt modelId="{7C9592C1-8718-445C-987C-F92A9F005E8C}" type="pres">
      <dgm:prSet presAssocID="{24D1E3F1-5B89-4AF4-AA70-C676033A54A1}" presName="connectorText" presStyleLbl="sibTrans2D1" presStyleIdx="0" presStyleCnt="5"/>
      <dgm:spPr/>
    </dgm:pt>
    <dgm:pt modelId="{C31A784C-EB96-4C43-9EE2-B40FAF728AF9}" type="pres">
      <dgm:prSet presAssocID="{30C10367-3F95-4BA8-A240-5B1573594B5D}" presName="node" presStyleLbl="node1" presStyleIdx="1" presStyleCnt="6" custLinFactNeighborY="-11550">
        <dgm:presLayoutVars>
          <dgm:bulletEnabled val="1"/>
        </dgm:presLayoutVars>
      </dgm:prSet>
      <dgm:spPr/>
    </dgm:pt>
    <dgm:pt modelId="{BDA9C962-40C4-4534-B8CC-E240F9E5F66B}" type="pres">
      <dgm:prSet presAssocID="{CE23301B-6BE8-444C-82D4-B86A2206BB41}" presName="sibTrans" presStyleLbl="sibTrans2D1" presStyleIdx="1" presStyleCnt="5"/>
      <dgm:spPr/>
    </dgm:pt>
    <dgm:pt modelId="{257A0EA2-129F-422E-B8D9-0E9C86474EFD}" type="pres">
      <dgm:prSet presAssocID="{CE23301B-6BE8-444C-82D4-B86A2206BB41}" presName="connectorText" presStyleLbl="sibTrans2D1" presStyleIdx="1" presStyleCnt="5"/>
      <dgm:spPr/>
    </dgm:pt>
    <dgm:pt modelId="{58DAF359-16D4-4C66-87AB-693DB7AB39BD}" type="pres">
      <dgm:prSet presAssocID="{7C7F2781-48B0-4042-8783-4D43EF1309D2}" presName="node" presStyleLbl="node1" presStyleIdx="2" presStyleCnt="6" custLinFactNeighborY="-11550">
        <dgm:presLayoutVars>
          <dgm:bulletEnabled val="1"/>
        </dgm:presLayoutVars>
      </dgm:prSet>
      <dgm:spPr/>
    </dgm:pt>
    <dgm:pt modelId="{EED1C2BE-F4B2-4778-8189-B8CB9B0BE30D}" type="pres">
      <dgm:prSet presAssocID="{1B18CEA4-489C-45A3-A76F-0CCD8ACED11E}" presName="sibTrans" presStyleLbl="sibTrans2D1" presStyleIdx="2" presStyleCnt="5"/>
      <dgm:spPr/>
    </dgm:pt>
    <dgm:pt modelId="{C2B39495-CF8B-4273-B205-828FF5748DE4}" type="pres">
      <dgm:prSet presAssocID="{1B18CEA4-489C-45A3-A76F-0CCD8ACED11E}" presName="connectorText" presStyleLbl="sibTrans2D1" presStyleIdx="2" presStyleCnt="5"/>
      <dgm:spPr/>
    </dgm:pt>
    <dgm:pt modelId="{E3AB9AB1-A0E8-41EB-9D43-D4D32F0BA4AE}" type="pres">
      <dgm:prSet presAssocID="{484490B3-C413-4B8D-B1D4-B481022EB340}" presName="node" presStyleLbl="node1" presStyleIdx="3" presStyleCnt="6" custLinFactNeighborY="-11550">
        <dgm:presLayoutVars>
          <dgm:bulletEnabled val="1"/>
        </dgm:presLayoutVars>
      </dgm:prSet>
      <dgm:spPr/>
    </dgm:pt>
    <dgm:pt modelId="{D77C227C-9757-4B64-94FA-CC93A392619A}" type="pres">
      <dgm:prSet presAssocID="{A482EAF4-99A8-449C-BA17-CED12B61F35A}" presName="sibTrans" presStyleLbl="sibTrans2D1" presStyleIdx="3" presStyleCnt="5"/>
      <dgm:spPr/>
    </dgm:pt>
    <dgm:pt modelId="{D27F8F91-59E3-4C38-90A7-328ABF858B59}" type="pres">
      <dgm:prSet presAssocID="{A482EAF4-99A8-449C-BA17-CED12B61F35A}" presName="connectorText" presStyleLbl="sibTrans2D1" presStyleIdx="3" presStyleCnt="5"/>
      <dgm:spPr/>
    </dgm:pt>
    <dgm:pt modelId="{47C10CA1-AC69-4B18-9FE0-9C1F73FF49C5}" type="pres">
      <dgm:prSet presAssocID="{0920078E-6869-4F49-8840-18CC75AE2320}" presName="node" presStyleLbl="node1" presStyleIdx="4" presStyleCnt="6" custLinFactNeighborY="-11550">
        <dgm:presLayoutVars>
          <dgm:bulletEnabled val="1"/>
        </dgm:presLayoutVars>
      </dgm:prSet>
      <dgm:spPr/>
    </dgm:pt>
    <dgm:pt modelId="{B2F99B4F-01EA-4E01-A9ED-4A7B8AA30FDE}" type="pres">
      <dgm:prSet presAssocID="{D80C2F9B-D45C-46D4-9B4C-1401CD43D275}" presName="sibTrans" presStyleLbl="sibTrans2D1" presStyleIdx="4" presStyleCnt="5"/>
      <dgm:spPr/>
    </dgm:pt>
    <dgm:pt modelId="{B4829C66-FF75-4724-90DF-4CD6876B9133}" type="pres">
      <dgm:prSet presAssocID="{D80C2F9B-D45C-46D4-9B4C-1401CD43D275}" presName="connectorText" presStyleLbl="sibTrans2D1" presStyleIdx="4" presStyleCnt="5"/>
      <dgm:spPr/>
    </dgm:pt>
    <dgm:pt modelId="{6B1A7F46-5940-4748-9158-A143314FECF1}" type="pres">
      <dgm:prSet presAssocID="{50CBFF7B-F074-4AA4-9A46-0813EA66EA71}" presName="node" presStyleLbl="node1" presStyleIdx="5" presStyleCnt="6" custLinFactNeighborY="-11550">
        <dgm:presLayoutVars>
          <dgm:bulletEnabled val="1"/>
        </dgm:presLayoutVars>
      </dgm:prSet>
      <dgm:spPr/>
    </dgm:pt>
  </dgm:ptLst>
  <dgm:cxnLst>
    <dgm:cxn modelId="{D0F02012-2174-4892-8B7C-15C68EE51345}" srcId="{5DC9E272-5E2F-4025-B3B4-20EE166CB244}" destId="{30C10367-3F95-4BA8-A240-5B1573594B5D}" srcOrd="1" destOrd="0" parTransId="{26C9B440-668F-4DAF-94A3-DB8282C7CD34}" sibTransId="{CE23301B-6BE8-444C-82D4-B86A2206BB41}"/>
    <dgm:cxn modelId="{48231B19-7865-428A-B834-D94D78DFC830}" type="presOf" srcId="{5DC9E272-5E2F-4025-B3B4-20EE166CB244}" destId="{B95927EB-A1D4-4EF3-8063-73E203FA9B92}" srcOrd="0" destOrd="0" presId="urn:microsoft.com/office/officeart/2005/8/layout/process1"/>
    <dgm:cxn modelId="{D781F427-BF0F-4D3C-A0FD-556B47C50706}" type="presOf" srcId="{484490B3-C413-4B8D-B1D4-B481022EB340}" destId="{E3AB9AB1-A0E8-41EB-9D43-D4D32F0BA4AE}" srcOrd="0" destOrd="0" presId="urn:microsoft.com/office/officeart/2005/8/layout/process1"/>
    <dgm:cxn modelId="{C8120C2B-E97D-45AE-9DFB-DEA9A5719C56}" type="presOf" srcId="{0920078E-6869-4F49-8840-18CC75AE2320}" destId="{47C10CA1-AC69-4B18-9FE0-9C1F73FF49C5}" srcOrd="0" destOrd="0" presId="urn:microsoft.com/office/officeart/2005/8/layout/process1"/>
    <dgm:cxn modelId="{EAF36736-1B81-44E2-825C-D4875F30B522}" type="presOf" srcId="{24D1E3F1-5B89-4AF4-AA70-C676033A54A1}" destId="{7C9592C1-8718-445C-987C-F92A9F005E8C}" srcOrd="1" destOrd="0" presId="urn:microsoft.com/office/officeart/2005/8/layout/process1"/>
    <dgm:cxn modelId="{0392043A-77FE-4649-BDD5-3B2702ECC82D}" type="presOf" srcId="{7C7F2781-48B0-4042-8783-4D43EF1309D2}" destId="{58DAF359-16D4-4C66-87AB-693DB7AB39BD}" srcOrd="0" destOrd="0" presId="urn:microsoft.com/office/officeart/2005/8/layout/process1"/>
    <dgm:cxn modelId="{A620013C-0245-4AEA-BE56-54C82551DB40}" type="presOf" srcId="{857E578C-A315-404B-80FE-E119478FEAF0}" destId="{61EEF31C-00F0-4AF9-AE97-34C0110367BD}" srcOrd="0" destOrd="0" presId="urn:microsoft.com/office/officeart/2005/8/layout/process1"/>
    <dgm:cxn modelId="{AB0E4061-2769-4DE9-8E19-BF727F785699}" type="presOf" srcId="{CE23301B-6BE8-444C-82D4-B86A2206BB41}" destId="{BDA9C962-40C4-4534-B8CC-E240F9E5F66B}" srcOrd="0" destOrd="0" presId="urn:microsoft.com/office/officeart/2005/8/layout/process1"/>
    <dgm:cxn modelId="{ECB0654D-37E0-48BD-B8FF-1657452EE6F7}" type="presOf" srcId="{30C10367-3F95-4BA8-A240-5B1573594B5D}" destId="{C31A784C-EB96-4C43-9EE2-B40FAF728AF9}" srcOrd="0" destOrd="0" presId="urn:microsoft.com/office/officeart/2005/8/layout/process1"/>
    <dgm:cxn modelId="{24826C94-7056-4778-AA57-110F2AB80332}" srcId="{5DC9E272-5E2F-4025-B3B4-20EE166CB244}" destId="{0920078E-6869-4F49-8840-18CC75AE2320}" srcOrd="4" destOrd="0" parTransId="{CD3EA0A7-169B-46CA-9F6E-9EF9BA8C0171}" sibTransId="{D80C2F9B-D45C-46D4-9B4C-1401CD43D275}"/>
    <dgm:cxn modelId="{A010E594-D477-493E-9901-58A036749E2E}" srcId="{5DC9E272-5E2F-4025-B3B4-20EE166CB244}" destId="{857E578C-A315-404B-80FE-E119478FEAF0}" srcOrd="0" destOrd="0" parTransId="{ACDC98B9-BFB3-4A44-BB89-0B8996B9679C}" sibTransId="{24D1E3F1-5B89-4AF4-AA70-C676033A54A1}"/>
    <dgm:cxn modelId="{644B4C97-BA97-4488-BFB1-1C585E645AF8}" type="presOf" srcId="{50CBFF7B-F074-4AA4-9A46-0813EA66EA71}" destId="{6B1A7F46-5940-4748-9158-A143314FECF1}" srcOrd="0" destOrd="0" presId="urn:microsoft.com/office/officeart/2005/8/layout/process1"/>
    <dgm:cxn modelId="{B09DE29D-70EC-46DC-86BD-6F9B91D430A7}" type="presOf" srcId="{1B18CEA4-489C-45A3-A76F-0CCD8ACED11E}" destId="{C2B39495-CF8B-4273-B205-828FF5748DE4}" srcOrd="1" destOrd="0" presId="urn:microsoft.com/office/officeart/2005/8/layout/process1"/>
    <dgm:cxn modelId="{3CA02AA2-3971-4AC0-B18C-37BD910925C0}" srcId="{5DC9E272-5E2F-4025-B3B4-20EE166CB244}" destId="{50CBFF7B-F074-4AA4-9A46-0813EA66EA71}" srcOrd="5" destOrd="0" parTransId="{423E39DF-C04A-40B9-B5EA-E5066CF62B2C}" sibTransId="{5D415D65-0578-473C-BDF2-73DEED758470}"/>
    <dgm:cxn modelId="{8F9763A5-B431-406F-9970-798E559FE814}" type="presOf" srcId="{D80C2F9B-D45C-46D4-9B4C-1401CD43D275}" destId="{B2F99B4F-01EA-4E01-A9ED-4A7B8AA30FDE}" srcOrd="0" destOrd="0" presId="urn:microsoft.com/office/officeart/2005/8/layout/process1"/>
    <dgm:cxn modelId="{708944A8-623B-41A4-8542-31A351CFE066}" type="presOf" srcId="{24D1E3F1-5B89-4AF4-AA70-C676033A54A1}" destId="{6AD94AE8-7ABA-4581-A41B-664EDFFAFAFF}" srcOrd="0" destOrd="0" presId="urn:microsoft.com/office/officeart/2005/8/layout/process1"/>
    <dgm:cxn modelId="{CB6427AF-A6F8-4728-9EA3-2E801143EB9B}" srcId="{5DC9E272-5E2F-4025-B3B4-20EE166CB244}" destId="{484490B3-C413-4B8D-B1D4-B481022EB340}" srcOrd="3" destOrd="0" parTransId="{9983AD82-4731-4BDF-A059-FD4703527402}" sibTransId="{A482EAF4-99A8-449C-BA17-CED12B61F35A}"/>
    <dgm:cxn modelId="{3AB638B2-2602-43A1-AA44-051750D54809}" srcId="{5DC9E272-5E2F-4025-B3B4-20EE166CB244}" destId="{7C7F2781-48B0-4042-8783-4D43EF1309D2}" srcOrd="2" destOrd="0" parTransId="{91A45820-FEDB-40CD-8649-7A98D5A0CDE9}" sibTransId="{1B18CEA4-489C-45A3-A76F-0CCD8ACED11E}"/>
    <dgm:cxn modelId="{A52B4FCD-1A2D-400F-87BB-F30539534286}" type="presOf" srcId="{CE23301B-6BE8-444C-82D4-B86A2206BB41}" destId="{257A0EA2-129F-422E-B8D9-0E9C86474EFD}" srcOrd="1" destOrd="0" presId="urn:microsoft.com/office/officeart/2005/8/layout/process1"/>
    <dgm:cxn modelId="{3D5403DA-EB84-4CC7-A641-E78F2F3DC7BF}" type="presOf" srcId="{A482EAF4-99A8-449C-BA17-CED12B61F35A}" destId="{D77C227C-9757-4B64-94FA-CC93A392619A}" srcOrd="0" destOrd="0" presId="urn:microsoft.com/office/officeart/2005/8/layout/process1"/>
    <dgm:cxn modelId="{CFBBEADD-1DD8-4D57-8941-5AB6252FD6F1}" type="presOf" srcId="{1B18CEA4-489C-45A3-A76F-0CCD8ACED11E}" destId="{EED1C2BE-F4B2-4778-8189-B8CB9B0BE30D}" srcOrd="0" destOrd="0" presId="urn:microsoft.com/office/officeart/2005/8/layout/process1"/>
    <dgm:cxn modelId="{0984E1E5-FF40-4BC8-9D8E-B3068A86E080}" type="presOf" srcId="{A482EAF4-99A8-449C-BA17-CED12B61F35A}" destId="{D27F8F91-59E3-4C38-90A7-328ABF858B59}" srcOrd="1" destOrd="0" presId="urn:microsoft.com/office/officeart/2005/8/layout/process1"/>
    <dgm:cxn modelId="{3FF900FF-D4C2-478A-B017-E9970B3493B5}" type="presOf" srcId="{D80C2F9B-D45C-46D4-9B4C-1401CD43D275}" destId="{B4829C66-FF75-4724-90DF-4CD6876B9133}" srcOrd="1" destOrd="0" presId="urn:microsoft.com/office/officeart/2005/8/layout/process1"/>
    <dgm:cxn modelId="{3875E6C0-57A4-4332-A33A-BC56476FB4AA}" type="presParOf" srcId="{B95927EB-A1D4-4EF3-8063-73E203FA9B92}" destId="{61EEF31C-00F0-4AF9-AE97-34C0110367BD}" srcOrd="0" destOrd="0" presId="urn:microsoft.com/office/officeart/2005/8/layout/process1"/>
    <dgm:cxn modelId="{DC7A81D5-1CB1-499B-87DC-0D968DE68892}" type="presParOf" srcId="{B95927EB-A1D4-4EF3-8063-73E203FA9B92}" destId="{6AD94AE8-7ABA-4581-A41B-664EDFFAFAFF}" srcOrd="1" destOrd="0" presId="urn:microsoft.com/office/officeart/2005/8/layout/process1"/>
    <dgm:cxn modelId="{B30EAA34-6600-4476-8248-B024463F6F71}" type="presParOf" srcId="{6AD94AE8-7ABA-4581-A41B-664EDFFAFAFF}" destId="{7C9592C1-8718-445C-987C-F92A9F005E8C}" srcOrd="0" destOrd="0" presId="urn:microsoft.com/office/officeart/2005/8/layout/process1"/>
    <dgm:cxn modelId="{DAA363EC-6A47-4CCD-8AE2-A052CD2EDE28}" type="presParOf" srcId="{B95927EB-A1D4-4EF3-8063-73E203FA9B92}" destId="{C31A784C-EB96-4C43-9EE2-B40FAF728AF9}" srcOrd="2" destOrd="0" presId="urn:microsoft.com/office/officeart/2005/8/layout/process1"/>
    <dgm:cxn modelId="{5B424BC9-97F5-47A2-93C7-32505F3080FA}" type="presParOf" srcId="{B95927EB-A1D4-4EF3-8063-73E203FA9B92}" destId="{BDA9C962-40C4-4534-B8CC-E240F9E5F66B}" srcOrd="3" destOrd="0" presId="urn:microsoft.com/office/officeart/2005/8/layout/process1"/>
    <dgm:cxn modelId="{16A18A0D-5781-4572-9BD2-EFB304ADFD4E}" type="presParOf" srcId="{BDA9C962-40C4-4534-B8CC-E240F9E5F66B}" destId="{257A0EA2-129F-422E-B8D9-0E9C86474EFD}" srcOrd="0" destOrd="0" presId="urn:microsoft.com/office/officeart/2005/8/layout/process1"/>
    <dgm:cxn modelId="{E01627A0-4317-4220-94AB-F710F76E84D1}" type="presParOf" srcId="{B95927EB-A1D4-4EF3-8063-73E203FA9B92}" destId="{58DAF359-16D4-4C66-87AB-693DB7AB39BD}" srcOrd="4" destOrd="0" presId="urn:microsoft.com/office/officeart/2005/8/layout/process1"/>
    <dgm:cxn modelId="{58886733-2E5B-43FE-B066-CA4A40230310}" type="presParOf" srcId="{B95927EB-A1D4-4EF3-8063-73E203FA9B92}" destId="{EED1C2BE-F4B2-4778-8189-B8CB9B0BE30D}" srcOrd="5" destOrd="0" presId="urn:microsoft.com/office/officeart/2005/8/layout/process1"/>
    <dgm:cxn modelId="{0777BDA1-EB2C-4E37-A311-68743250125B}" type="presParOf" srcId="{EED1C2BE-F4B2-4778-8189-B8CB9B0BE30D}" destId="{C2B39495-CF8B-4273-B205-828FF5748DE4}" srcOrd="0" destOrd="0" presId="urn:microsoft.com/office/officeart/2005/8/layout/process1"/>
    <dgm:cxn modelId="{9A02DF8A-62CE-4AF5-9C66-CD7051429705}" type="presParOf" srcId="{B95927EB-A1D4-4EF3-8063-73E203FA9B92}" destId="{E3AB9AB1-A0E8-41EB-9D43-D4D32F0BA4AE}" srcOrd="6" destOrd="0" presId="urn:microsoft.com/office/officeart/2005/8/layout/process1"/>
    <dgm:cxn modelId="{725B0112-DB89-4808-9A57-A4FD1D7A0736}" type="presParOf" srcId="{B95927EB-A1D4-4EF3-8063-73E203FA9B92}" destId="{D77C227C-9757-4B64-94FA-CC93A392619A}" srcOrd="7" destOrd="0" presId="urn:microsoft.com/office/officeart/2005/8/layout/process1"/>
    <dgm:cxn modelId="{D259AB43-9538-4EE8-BC6D-410AE1A3B3DF}" type="presParOf" srcId="{D77C227C-9757-4B64-94FA-CC93A392619A}" destId="{D27F8F91-59E3-4C38-90A7-328ABF858B59}" srcOrd="0" destOrd="0" presId="urn:microsoft.com/office/officeart/2005/8/layout/process1"/>
    <dgm:cxn modelId="{83F67DAB-4629-473F-B092-3F57A3C45292}" type="presParOf" srcId="{B95927EB-A1D4-4EF3-8063-73E203FA9B92}" destId="{47C10CA1-AC69-4B18-9FE0-9C1F73FF49C5}" srcOrd="8" destOrd="0" presId="urn:microsoft.com/office/officeart/2005/8/layout/process1"/>
    <dgm:cxn modelId="{EB2279F1-E210-487B-AC54-9316653E7DB2}" type="presParOf" srcId="{B95927EB-A1D4-4EF3-8063-73E203FA9B92}" destId="{B2F99B4F-01EA-4E01-A9ED-4A7B8AA30FDE}" srcOrd="9" destOrd="0" presId="urn:microsoft.com/office/officeart/2005/8/layout/process1"/>
    <dgm:cxn modelId="{23BE954E-31CF-487C-9CFA-991B2FFDB12A}" type="presParOf" srcId="{B2F99B4F-01EA-4E01-A9ED-4A7B8AA30FDE}" destId="{B4829C66-FF75-4724-90DF-4CD6876B9133}" srcOrd="0" destOrd="0" presId="urn:microsoft.com/office/officeart/2005/8/layout/process1"/>
    <dgm:cxn modelId="{5F03510B-BA9D-48EC-B29E-540E94EBD1E4}" type="presParOf" srcId="{B95927EB-A1D4-4EF3-8063-73E203FA9B92}" destId="{6B1A7F46-5940-4748-9158-A143314FECF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EF31C-00F0-4AF9-AE97-34C0110367BD}">
      <dsp:nvSpPr>
        <dsp:cNvPr id="0" name=""/>
        <dsp:cNvSpPr/>
      </dsp:nvSpPr>
      <dsp:spPr>
        <a:xfrm>
          <a:off x="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Captura de datos en pozo monitoreado</a:t>
          </a:r>
        </a:p>
      </dsp:txBody>
      <dsp:txXfrm>
        <a:off x="36619" y="2648797"/>
        <a:ext cx="1442250" cy="1177039"/>
      </dsp:txXfrm>
    </dsp:sp>
    <dsp:sp modelId="{6AD94AE8-7ABA-4581-A41B-664EDFFAFAFF}">
      <dsp:nvSpPr>
        <dsp:cNvPr id="0" name=""/>
        <dsp:cNvSpPr/>
      </dsp:nvSpPr>
      <dsp:spPr>
        <a:xfrm>
          <a:off x="166703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667037" y="3124564"/>
        <a:ext cx="224898" cy="225505"/>
      </dsp:txXfrm>
    </dsp:sp>
    <dsp:sp modelId="{C31A784C-EB96-4C43-9EE2-B40FAF728AF9}">
      <dsp:nvSpPr>
        <dsp:cNvPr id="0" name=""/>
        <dsp:cNvSpPr/>
      </dsp:nvSpPr>
      <dsp:spPr>
        <a:xfrm>
          <a:off x="2121683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Almacenamiento y estructuración de los datos</a:t>
          </a:r>
        </a:p>
      </dsp:txBody>
      <dsp:txXfrm>
        <a:off x="2158302" y="2648797"/>
        <a:ext cx="1442250" cy="1177039"/>
      </dsp:txXfrm>
    </dsp:sp>
    <dsp:sp modelId="{BDA9C962-40C4-4534-B8CC-E240F9E5F66B}">
      <dsp:nvSpPr>
        <dsp:cNvPr id="0" name=""/>
        <dsp:cNvSpPr/>
      </dsp:nvSpPr>
      <dsp:spPr>
        <a:xfrm>
          <a:off x="3788720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3788720" y="3124564"/>
        <a:ext cx="224898" cy="225505"/>
      </dsp:txXfrm>
    </dsp:sp>
    <dsp:sp modelId="{58DAF359-16D4-4C66-87AB-693DB7AB39BD}">
      <dsp:nvSpPr>
        <dsp:cNvPr id="0" name=""/>
        <dsp:cNvSpPr/>
      </dsp:nvSpPr>
      <dsp:spPr>
        <a:xfrm>
          <a:off x="424336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Curado y </a:t>
          </a:r>
          <a:r>
            <a:rPr lang="es-CL" sz="1500" kern="1200" dirty="0" err="1"/>
            <a:t>pre-procesamiento</a:t>
          </a:r>
          <a:r>
            <a:rPr lang="es-CL" sz="1500" kern="1200" dirty="0"/>
            <a:t> de los datos</a:t>
          </a:r>
        </a:p>
      </dsp:txBody>
      <dsp:txXfrm>
        <a:off x="4279986" y="2648797"/>
        <a:ext cx="1442250" cy="1177039"/>
      </dsp:txXfrm>
    </dsp:sp>
    <dsp:sp modelId="{EED1C2BE-F4B2-4778-8189-B8CB9B0BE30D}">
      <dsp:nvSpPr>
        <dsp:cNvPr id="0" name=""/>
        <dsp:cNvSpPr/>
      </dsp:nvSpPr>
      <dsp:spPr>
        <a:xfrm>
          <a:off x="5910404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5910404" y="3124564"/>
        <a:ext cx="224898" cy="225505"/>
      </dsp:txXfrm>
    </dsp:sp>
    <dsp:sp modelId="{E3AB9AB1-A0E8-41EB-9D43-D4D32F0BA4AE}">
      <dsp:nvSpPr>
        <dsp:cNvPr id="0" name=""/>
        <dsp:cNvSpPr/>
      </dsp:nvSpPr>
      <dsp:spPr>
        <a:xfrm>
          <a:off x="636505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Entrenamiento de múltiples modelos</a:t>
          </a:r>
        </a:p>
      </dsp:txBody>
      <dsp:txXfrm>
        <a:off x="6401669" y="2648797"/>
        <a:ext cx="1442250" cy="1177039"/>
      </dsp:txXfrm>
    </dsp:sp>
    <dsp:sp modelId="{D77C227C-9757-4B64-94FA-CC93A392619A}">
      <dsp:nvSpPr>
        <dsp:cNvPr id="0" name=""/>
        <dsp:cNvSpPr/>
      </dsp:nvSpPr>
      <dsp:spPr>
        <a:xfrm>
          <a:off x="803208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8032087" y="3124564"/>
        <a:ext cx="224898" cy="225505"/>
      </dsp:txXfrm>
    </dsp:sp>
    <dsp:sp modelId="{47C10CA1-AC69-4B18-9FE0-9C1F73FF49C5}">
      <dsp:nvSpPr>
        <dsp:cNvPr id="0" name=""/>
        <dsp:cNvSpPr/>
      </dsp:nvSpPr>
      <dsp:spPr>
        <a:xfrm>
          <a:off x="8486734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Selección de el mejor modelo individual o ensamble de modelos</a:t>
          </a:r>
        </a:p>
      </dsp:txBody>
      <dsp:txXfrm>
        <a:off x="8523353" y="2648797"/>
        <a:ext cx="1442250" cy="1177039"/>
      </dsp:txXfrm>
    </dsp:sp>
    <dsp:sp modelId="{B2F99B4F-01EA-4E01-A9ED-4A7B8AA30FDE}">
      <dsp:nvSpPr>
        <dsp:cNvPr id="0" name=""/>
        <dsp:cNvSpPr/>
      </dsp:nvSpPr>
      <dsp:spPr>
        <a:xfrm>
          <a:off x="10153771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0153771" y="3124564"/>
        <a:ext cx="224898" cy="225505"/>
      </dsp:txXfrm>
    </dsp:sp>
    <dsp:sp modelId="{6B1A7F46-5940-4748-9158-A143314FECF1}">
      <dsp:nvSpPr>
        <dsp:cNvPr id="0" name=""/>
        <dsp:cNvSpPr/>
      </dsp:nvSpPr>
      <dsp:spPr>
        <a:xfrm>
          <a:off x="1060841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Salida del sistema mediante interfaz gráfica</a:t>
          </a:r>
        </a:p>
      </dsp:txBody>
      <dsp:txXfrm>
        <a:off x="10645036" y="2648797"/>
        <a:ext cx="1442250" cy="117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E0EEAFC-5022-69AA-50D7-F4D6C146E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1CEF9-DD19-4CE3-F672-157E7464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CC01-0FD1-49E9-B4CA-DE9E3BF5171C}" type="datetimeFigureOut">
              <a:rPr lang="es-CL" smtClean="0"/>
              <a:t>28-09-2022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99CCD8-4D03-4D1B-C9E1-5C31FDCE68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F4BDB-961E-B3E5-DFE8-E167B39AAF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5CFE1-EFE7-49F0-9997-5159B410F8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173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D52A74-5D28-4134-8689-AC2D826D90E8}" type="datetimeFigureOut">
              <a:rPr lang="es-CL" smtClean="0"/>
              <a:t>28-09-2022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46063" y="1200150"/>
            <a:ext cx="7807326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F9653D9-A298-49A8-9D42-C37F35F454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003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96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75360" y="3420428"/>
            <a:ext cx="7802880" cy="3240405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 err="1"/>
              <a:t>Specific</a:t>
            </a:r>
            <a:endParaRPr lang="es-CL" dirty="0"/>
          </a:p>
          <a:p>
            <a:r>
              <a:rPr lang="es-CL" dirty="0" err="1"/>
              <a:t>Measurable</a:t>
            </a:r>
            <a:endParaRPr lang="es-CL" dirty="0"/>
          </a:p>
          <a:p>
            <a:r>
              <a:rPr lang="es-CL" dirty="0" err="1"/>
              <a:t>Achivable</a:t>
            </a:r>
            <a:endParaRPr lang="es-CL" dirty="0"/>
          </a:p>
          <a:p>
            <a:r>
              <a:rPr lang="es-CL" dirty="0" err="1"/>
              <a:t>Relevant</a:t>
            </a:r>
            <a:endParaRPr lang="es-CL" dirty="0"/>
          </a:p>
          <a:p>
            <a:r>
              <a:rPr lang="es-CL" dirty="0"/>
              <a:t>Time-</a:t>
            </a:r>
            <a:r>
              <a:rPr lang="es-CL" dirty="0" err="1"/>
              <a:t>based</a:t>
            </a: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539750"/>
            <a:ext cx="6508750" cy="2700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1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46063" y="1200150"/>
            <a:ext cx="7807326" cy="32400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="https://www.flaticon.com/free-icons/data-cleaning" title="data cleaning icons"&gt;Data cleaning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091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65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62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ESQUEMA ENSAMBLE</a:t>
            </a:r>
          </a:p>
          <a:p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3AD-E437-4BA9-BFE7-D93613526FF3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4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64F-3789-4E8B-A131-0A4392BF4C2B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35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09C-54F1-4103-B1D0-A0C7A93EB56A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8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27C-D5FE-4302-92A9-54C203CFFFB5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2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E370-8425-49D0-97DD-9CC1614727B3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6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550-4153-45BD-B2FB-845DA4ABFF9E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98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54BF-6F04-4001-8EF6-95C34D2BF4A1}" type="datetime1">
              <a:rPr lang="es-CL" smtClean="0"/>
              <a:t>28-09-2022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5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52F-BEA7-43E0-A5A1-B2EA7CDB0D6C}" type="datetime1">
              <a:rPr lang="es-CL" smtClean="0"/>
              <a:t>28-09-2022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89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3B8-9DC5-49D3-BA00-15A809629E91}" type="datetime1">
              <a:rPr lang="es-CL" smtClean="0"/>
              <a:t>28-09-2022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DE43-0D44-4F49-9C54-7A803D52FB41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9A4A-506F-45C7-BF8D-25D8F92F2A51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1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A2E-5511-447C-BD45-39D0EC844460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6065-E389-4BC2-B781-7A8C38A334EB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45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22" y="43269"/>
            <a:ext cx="10031161" cy="792000"/>
          </a:xfrm>
        </p:spPr>
        <p:txBody>
          <a:bodyPr>
            <a:normAutofit/>
          </a:bodyPr>
          <a:lstStyle/>
          <a:p>
            <a:r>
              <a:rPr lang="es-CL" dirty="0">
                <a:latin typeface="Cambria" panose="02040503050406030204" pitchFamily="18" charset="0"/>
                <a:ea typeface="Cambria" panose="02040503050406030204" pitchFamily="18" charset="0"/>
              </a:rPr>
              <a:t>Entregable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1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9470" y="1184064"/>
            <a:ext cx="3960000" cy="1015663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Sistema experto entrenado. Precisión detección de anomalías entre 75% y 95%.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9470" y="2600128"/>
            <a:ext cx="3960000" cy="1015663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 startAt="2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E56916-09DD-4400-997D-097BDF28F05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82" y="556156"/>
            <a:ext cx="7413996" cy="494205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7B3F9-2BF1-43FA-8696-7EFAC01D44B8}"/>
              </a:ext>
            </a:extLst>
          </p:cNvPr>
          <p:cNvSpPr txBox="1"/>
          <p:nvPr/>
        </p:nvSpPr>
        <p:spPr>
          <a:xfrm>
            <a:off x="6209586" y="2882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Interfaz usuario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13432F66-4290-42B7-A0A5-E6C22890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97" y="2283768"/>
            <a:ext cx="5169598" cy="17659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82F05C0-F1B3-4831-BFDD-EB74C342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74"/>
          <a:stretch/>
        </p:blipFill>
        <p:spPr>
          <a:xfrm>
            <a:off x="5426372" y="1294072"/>
            <a:ext cx="4914253" cy="9896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3C2CD5-BFFA-4A8B-827D-7F002E27A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718" b="15198"/>
          <a:stretch/>
        </p:blipFill>
        <p:spPr>
          <a:xfrm>
            <a:off x="4881827" y="892758"/>
            <a:ext cx="6235511" cy="48561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93AAAF7-D30E-4CD0-8B52-B4FE21E07CF6}"/>
              </a:ext>
            </a:extLst>
          </p:cNvPr>
          <p:cNvGrpSpPr/>
          <p:nvPr/>
        </p:nvGrpSpPr>
        <p:grpSpPr>
          <a:xfrm>
            <a:off x="4013588" y="4541106"/>
            <a:ext cx="2195999" cy="828000"/>
            <a:chOff x="1619426" y="5127168"/>
            <a:chExt cx="2196000" cy="828000"/>
          </a:xfrm>
        </p:grpSpPr>
        <p:sp>
          <p:nvSpPr>
            <p:cNvPr id="9" name="Rectángulo redondeado 8"/>
            <p:cNvSpPr/>
            <p:nvPr/>
          </p:nvSpPr>
          <p:spPr>
            <a:xfrm>
              <a:off x="1619426" y="5127168"/>
              <a:ext cx="2196000" cy="828000"/>
            </a:xfrm>
            <a:prstGeom prst="roundRect">
              <a:avLst>
                <a:gd name="adj" fmla="val 12266"/>
              </a:avLst>
            </a:prstGeom>
            <a:solidFill>
              <a:srgbClr val="00CC66">
                <a:alpha val="5000"/>
              </a:srgbClr>
            </a:solidFill>
            <a:ln w="317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61886" y="5136499"/>
              <a:ext cx="14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Precisión</a:t>
              </a:r>
              <a:endParaRPr lang="es-CL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%≤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es-CL" sz="2000" b="1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86" r="-3086" b="-14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4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789021" y="32516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494929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522472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268924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4354293" y="377351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7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55" y="2023526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7438282" y="132356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7130859" y="381724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749965" y="135049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7417646" y="154636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7309071" y="393018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1523272" y="68093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885315" y="155478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7550070" y="291542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8030859" y="291435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907156" y="151910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6911" y="1174233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6427918" y="118433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97043" y="282481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926617" y="194271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979271" y="405724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1175418" y="48659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3876" y="4221501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959501" y="194905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4191923" y="48658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993962" y="2158312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712675" y="134415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817892" y="138037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990346" y="62584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0404" y="84518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0C60857-43E2-43AD-96EF-B05505B985C4}"/>
              </a:ext>
            </a:extLst>
          </p:cNvPr>
          <p:cNvSpPr/>
          <p:nvPr/>
        </p:nvSpPr>
        <p:spPr>
          <a:xfrm>
            <a:off x="6606143" y="21928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8" name="Google Shape;151;p4">
            <a:extLst>
              <a:ext uri="{FF2B5EF4-FFF2-40B4-BE49-F238E27FC236}">
                <a16:creationId xmlns:a16="http://schemas.microsoft.com/office/drawing/2014/main" id="{7A44AE13-E651-4BF7-A649-F0B9A953DF74}"/>
              </a:ext>
            </a:extLst>
          </p:cNvPr>
          <p:cNvSpPr txBox="1"/>
          <p:nvPr/>
        </p:nvSpPr>
        <p:spPr>
          <a:xfrm>
            <a:off x="4171415" y="366763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CFA013-0F35-4A8F-94C7-B9AF1ED5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7" y="1917646"/>
            <a:ext cx="1570223" cy="2074284"/>
          </a:xfrm>
          <a:prstGeom prst="rect">
            <a:avLst/>
          </a:prstGeom>
        </p:spPr>
      </p:pic>
      <p:sp>
        <p:nvSpPr>
          <p:cNvPr id="12" name="Cilindro 11">
            <a:extLst>
              <a:ext uri="{FF2B5EF4-FFF2-40B4-BE49-F238E27FC236}">
                <a16:creationId xmlns:a16="http://schemas.microsoft.com/office/drawing/2014/main" id="{B44C7520-3A52-4F68-8093-F53395076A83}"/>
              </a:ext>
            </a:extLst>
          </p:cNvPr>
          <p:cNvSpPr/>
          <p:nvPr/>
        </p:nvSpPr>
        <p:spPr>
          <a:xfrm>
            <a:off x="7255404" y="121768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555B222B-1A5F-4690-B41B-CAE59AAA48D2}"/>
              </a:ext>
            </a:extLst>
          </p:cNvPr>
          <p:cNvSpPr/>
          <p:nvPr/>
        </p:nvSpPr>
        <p:spPr>
          <a:xfrm>
            <a:off x="6947981" y="371136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4" name="Lágrima 13">
            <a:extLst>
              <a:ext uri="{FF2B5EF4-FFF2-40B4-BE49-F238E27FC236}">
                <a16:creationId xmlns:a16="http://schemas.microsoft.com/office/drawing/2014/main" id="{57B07FAA-2AA1-4106-A60F-6F04CEBEDA13}"/>
              </a:ext>
            </a:extLst>
          </p:cNvPr>
          <p:cNvSpPr/>
          <p:nvPr/>
        </p:nvSpPr>
        <p:spPr>
          <a:xfrm rot="7965249">
            <a:off x="1567087" y="124461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4013A8-29CE-4531-A468-9C5A62AD2BF9}"/>
              </a:ext>
            </a:extLst>
          </p:cNvPr>
          <p:cNvSpPr txBox="1"/>
          <p:nvPr/>
        </p:nvSpPr>
        <p:spPr>
          <a:xfrm>
            <a:off x="7234768" y="144048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E9ECF2-27F1-4C82-AEB4-A17F5FA44671}"/>
              </a:ext>
            </a:extLst>
          </p:cNvPr>
          <p:cNvSpPr txBox="1"/>
          <p:nvPr/>
        </p:nvSpPr>
        <p:spPr>
          <a:xfrm>
            <a:off x="7126193" y="382430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7301B5-7529-4BB8-9676-ABA61F270A4A}"/>
              </a:ext>
            </a:extLst>
          </p:cNvPr>
          <p:cNvSpPr txBox="1"/>
          <p:nvPr/>
        </p:nvSpPr>
        <p:spPr>
          <a:xfrm>
            <a:off x="1340394" y="57505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8" name="Flecha derecha 8">
            <a:extLst>
              <a:ext uri="{FF2B5EF4-FFF2-40B4-BE49-F238E27FC236}">
                <a16:creationId xmlns:a16="http://schemas.microsoft.com/office/drawing/2014/main" id="{FB3A7A29-AE82-4F83-B54C-C010D9AE8837}"/>
              </a:ext>
            </a:extLst>
          </p:cNvPr>
          <p:cNvSpPr/>
          <p:nvPr/>
        </p:nvSpPr>
        <p:spPr>
          <a:xfrm>
            <a:off x="2702437" y="144890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Flecha derecha 54">
            <a:extLst>
              <a:ext uri="{FF2B5EF4-FFF2-40B4-BE49-F238E27FC236}">
                <a16:creationId xmlns:a16="http://schemas.microsoft.com/office/drawing/2014/main" id="{C24E9BD0-B491-4479-BD4E-54589620BFF1}"/>
              </a:ext>
            </a:extLst>
          </p:cNvPr>
          <p:cNvSpPr/>
          <p:nvPr/>
        </p:nvSpPr>
        <p:spPr>
          <a:xfrm rot="5400000">
            <a:off x="7367192" y="280954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Flecha derecha 55">
            <a:extLst>
              <a:ext uri="{FF2B5EF4-FFF2-40B4-BE49-F238E27FC236}">
                <a16:creationId xmlns:a16="http://schemas.microsoft.com/office/drawing/2014/main" id="{E4B2CDDA-952F-455E-8B50-5A0F370072EE}"/>
              </a:ext>
            </a:extLst>
          </p:cNvPr>
          <p:cNvSpPr/>
          <p:nvPr/>
        </p:nvSpPr>
        <p:spPr>
          <a:xfrm rot="16200000" flipV="1">
            <a:off x="7847981" y="280847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Flecha derecha 56">
            <a:extLst>
              <a:ext uri="{FF2B5EF4-FFF2-40B4-BE49-F238E27FC236}">
                <a16:creationId xmlns:a16="http://schemas.microsoft.com/office/drawing/2014/main" id="{126219A9-FB01-4D30-83EF-5678A88C427E}"/>
              </a:ext>
            </a:extLst>
          </p:cNvPr>
          <p:cNvSpPr/>
          <p:nvPr/>
        </p:nvSpPr>
        <p:spPr>
          <a:xfrm>
            <a:off x="5724278" y="141322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22" name="Gráfico 21" descr="USB con relleno sólido">
            <a:extLst>
              <a:ext uri="{FF2B5EF4-FFF2-40B4-BE49-F238E27FC236}">
                <a16:creationId xmlns:a16="http://schemas.microsoft.com/office/drawing/2014/main" id="{F8E3044C-7653-4B85-A4F6-197F1519E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033" y="1068353"/>
            <a:ext cx="808084" cy="372129"/>
          </a:xfrm>
          <a:prstGeom prst="rect">
            <a:avLst/>
          </a:prstGeom>
        </p:spPr>
      </p:pic>
      <p:grpSp>
        <p:nvGrpSpPr>
          <p:cNvPr id="23" name="Gráfico 31" descr="Inalámbrico contorno">
            <a:extLst>
              <a:ext uri="{FF2B5EF4-FFF2-40B4-BE49-F238E27FC236}">
                <a16:creationId xmlns:a16="http://schemas.microsoft.com/office/drawing/2014/main" id="{80C4CEC2-35E6-4A60-BF6D-3FF4D99A0BAC}"/>
              </a:ext>
            </a:extLst>
          </p:cNvPr>
          <p:cNvGrpSpPr/>
          <p:nvPr/>
        </p:nvGrpSpPr>
        <p:grpSpPr>
          <a:xfrm rot="5400000">
            <a:off x="6245040" y="107845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9B6598-9841-44ED-8C74-3914995D2081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994564D-3001-4C87-B965-3448F5D91760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98BD221-38CB-406B-8E5C-52B739711CCC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587671DF-039F-484B-B876-C8815C48995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A623AAA-2510-47D1-96ED-464821DB99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14165" y="271893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34">
            <a:extLst>
              <a:ext uri="{FF2B5EF4-FFF2-40B4-BE49-F238E27FC236}">
                <a16:creationId xmlns:a16="http://schemas.microsoft.com/office/drawing/2014/main" id="{DD773D30-36A2-4563-9DAA-716E83CF08E5}"/>
              </a:ext>
            </a:extLst>
          </p:cNvPr>
          <p:cNvCxnSpPr>
            <a:cxnSpLocks/>
            <a:stCxn id="38" idx="7"/>
            <a:endCxn id="36" idx="0"/>
          </p:cNvCxnSpPr>
          <p:nvPr/>
        </p:nvCxnSpPr>
        <p:spPr>
          <a:xfrm>
            <a:off x="4743739" y="183683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FA3EDB7-C5FE-471E-91BB-9E5E6B329551}"/>
              </a:ext>
            </a:extLst>
          </p:cNvPr>
          <p:cNvSpPr txBox="1"/>
          <p:nvPr/>
        </p:nvSpPr>
        <p:spPr>
          <a:xfrm>
            <a:off x="796393" y="395136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A6F8A33-6CD9-491D-86EA-CB4183032C55}"/>
              </a:ext>
            </a:extLst>
          </p:cNvPr>
          <p:cNvSpPr/>
          <p:nvPr/>
        </p:nvSpPr>
        <p:spPr>
          <a:xfrm>
            <a:off x="992540" y="38071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2" name="Gráfico 31" descr="Batería en carga contorno">
            <a:extLst>
              <a:ext uri="{FF2B5EF4-FFF2-40B4-BE49-F238E27FC236}">
                <a16:creationId xmlns:a16="http://schemas.microsoft.com/office/drawing/2014/main" id="{BD64A2F3-1CCE-4EE2-8B19-68F7AD1804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998" y="4115621"/>
            <a:ext cx="566658" cy="566658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7E3667B-8890-43AE-AE65-FCA958027EC5}"/>
              </a:ext>
            </a:extLst>
          </p:cNvPr>
          <p:cNvCxnSpPr>
            <a:cxnSpLocks/>
            <a:stCxn id="14" idx="7"/>
          </p:cNvCxnSpPr>
          <p:nvPr/>
        </p:nvCxnSpPr>
        <p:spPr>
          <a:xfrm flipH="1">
            <a:off x="1776623" y="184317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9A0DBCA-6285-4CCE-9A86-9973B90F279D}"/>
              </a:ext>
            </a:extLst>
          </p:cNvPr>
          <p:cNvSpPr/>
          <p:nvPr/>
        </p:nvSpPr>
        <p:spPr>
          <a:xfrm>
            <a:off x="4009045" y="38070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0B75ABA-875B-4B88-A417-0EE39D458181}"/>
              </a:ext>
            </a:extLst>
          </p:cNvPr>
          <p:cNvGrpSpPr/>
          <p:nvPr/>
        </p:nvGrpSpPr>
        <p:grpSpPr>
          <a:xfrm>
            <a:off x="3811084" y="2052432"/>
            <a:ext cx="1874338" cy="714072"/>
            <a:chOff x="3311977" y="5345506"/>
            <a:chExt cx="1874338" cy="714072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CA751CC-939E-4E5E-B9BB-6649227983B7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37" name="Gráfico 36" descr="Batería en carga contorno">
              <a:extLst>
                <a:ext uri="{FF2B5EF4-FFF2-40B4-BE49-F238E27FC236}">
                  <a16:creationId xmlns:a16="http://schemas.microsoft.com/office/drawing/2014/main" id="{6C0D0F8B-CCD1-4D54-BD24-B47D581B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38" name="Lágrima 37">
            <a:extLst>
              <a:ext uri="{FF2B5EF4-FFF2-40B4-BE49-F238E27FC236}">
                <a16:creationId xmlns:a16="http://schemas.microsoft.com/office/drawing/2014/main" id="{B5F89C55-DFCA-44BB-80A4-2FFD7EDEE613}"/>
              </a:ext>
            </a:extLst>
          </p:cNvPr>
          <p:cNvSpPr/>
          <p:nvPr/>
        </p:nvSpPr>
        <p:spPr>
          <a:xfrm rot="7965249">
            <a:off x="4529797" y="123827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3B940E1A-440D-47AA-9986-D1FD5C07828A}"/>
              </a:ext>
            </a:extLst>
          </p:cNvPr>
          <p:cNvSpPr/>
          <p:nvPr/>
        </p:nvSpPr>
        <p:spPr>
          <a:xfrm>
            <a:off x="4635014" y="127449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C20CA94-52F9-4155-B238-C48E42A57DDA}"/>
              </a:ext>
            </a:extLst>
          </p:cNvPr>
          <p:cNvSpPr txBox="1"/>
          <p:nvPr/>
        </p:nvSpPr>
        <p:spPr>
          <a:xfrm>
            <a:off x="3807468" y="51996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41" name="Gráfico 40" descr="Nube con relleno sólido">
            <a:extLst>
              <a:ext uri="{FF2B5EF4-FFF2-40B4-BE49-F238E27FC236}">
                <a16:creationId xmlns:a16="http://schemas.microsoft.com/office/drawing/2014/main" id="{31A17044-EE2B-47EA-99EB-8B3DDAAA4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7526" y="-21362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68" y="1449623"/>
            <a:ext cx="9574618" cy="2533922"/>
            <a:chOff x="292967" y="2801290"/>
            <a:chExt cx="9574618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5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CL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1° </a:t>
              </a:r>
              <a:r>
                <a:rPr lang="es-CL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lugar</a:t>
              </a:r>
            </a:p>
            <a:p>
              <a:pPr algn="ctr"/>
              <a:r>
                <a:rPr lang="es-CL" sz="20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Metaclasificador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35" idx="1"/>
            </p:cNvCxnSpPr>
            <p:nvPr/>
          </p:nvCxnSpPr>
          <p:spPr>
            <a:xfrm flipV="1">
              <a:off x="9433760" y="4130625"/>
              <a:ext cx="433825" cy="343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Google Shape;97;p24">
            <a:extLst>
              <a:ext uri="{FF2B5EF4-FFF2-40B4-BE49-F238E27FC236}">
                <a16:creationId xmlns:a16="http://schemas.microsoft.com/office/drawing/2014/main" id="{34C19BB6-D6E6-4598-94BE-DCE6F0F9313A}"/>
              </a:ext>
            </a:extLst>
          </p:cNvPr>
          <p:cNvSpPr txBox="1"/>
          <p:nvPr/>
        </p:nvSpPr>
        <p:spPr>
          <a:xfrm>
            <a:off x="3503613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Apilamiento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48D940F-ED7C-4AA7-DB77-C5567C1BE9E5}"/>
              </a:ext>
            </a:extLst>
          </p:cNvPr>
          <p:cNvSpPr txBox="1">
            <a:spLocks/>
          </p:cNvSpPr>
          <p:nvPr/>
        </p:nvSpPr>
        <p:spPr>
          <a:xfrm>
            <a:off x="9867589" y="2472047"/>
            <a:ext cx="1780457" cy="613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 final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79AC99-1C3A-7420-B116-E8870B6968D3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8F5910C-9AF7-C0BA-0CB9-A2112012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41C5149-B5D8-8003-14C6-39A62205D77C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95AEBD1F-74ED-6517-3CDD-D78C6E689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F5A4A819-ABB5-F4DD-CE00-25727BDB6E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DEEDAE2-7348-FFE5-21F0-400DC357AFDB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</p:spTree>
    <p:extLst>
      <p:ext uri="{BB962C8B-B14F-4D97-AF65-F5344CB8AC3E}">
        <p14:creationId xmlns:p14="http://schemas.microsoft.com/office/powerpoint/2010/main" val="319873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Combinación </a:t>
              </a: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36151"/>
              <a:ext cx="1780457" cy="6138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Etiqueta final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>
              <a:off x="9433760" y="4134059"/>
              <a:ext cx="433825" cy="9006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270965" y="3141329"/>
            <a:ext cx="2174284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Ponderación etiquetas mediante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Soft</a:t>
            </a:r>
            <a:r>
              <a:rPr lang="es-CL" sz="1867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Voting</a:t>
            </a:r>
            <a:endParaRPr lang="es-CL" sz="1867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3349916" y="4116073"/>
            <a:ext cx="292215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(n°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°)</a:t>
            </a:r>
            <a:endParaRPr lang="es-CL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D35B234-8244-412C-9C1D-7D2021B350DF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2299443" y="2701420"/>
            <a:ext cx="1050473" cy="1681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72072" y="2782392"/>
            <a:ext cx="987407" cy="16003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7;p24">
            <a:extLst>
              <a:ext uri="{FF2B5EF4-FFF2-40B4-BE49-F238E27FC236}">
                <a16:creationId xmlns:a16="http://schemas.microsoft.com/office/drawing/2014/main" id="{CBA3CBE1-BCB3-0082-F394-4A16E91E4D06}"/>
              </a:ext>
            </a:extLst>
          </p:cNvPr>
          <p:cNvSpPr txBox="1"/>
          <p:nvPr/>
        </p:nvSpPr>
        <p:spPr>
          <a:xfrm>
            <a:off x="3525862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75595-EF47-3DEA-EAC6-BDA2DA313228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9E448C8-06A6-F1FA-2739-9D55D213AA32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00834FD-DD05-86B8-84A9-E9086E5C4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57B0658-545B-F426-02B8-36C4479BCEAA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C952256E-A30A-1989-91D2-5F601C9DA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192E82FF-9E3A-604C-E3F5-B7C85A75B8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B98CE5-997D-7D1A-AD05-145762FE6472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ítulo 1">
            <a:extLst>
              <a:ext uri="{FF2B5EF4-FFF2-40B4-BE49-F238E27FC236}">
                <a16:creationId xmlns:a16="http://schemas.microsoft.com/office/drawing/2014/main" id="{DA8A3685-FB40-4AF3-AEBC-883CE47BBD6D}"/>
              </a:ext>
            </a:extLst>
          </p:cNvPr>
          <p:cNvSpPr txBox="1">
            <a:spLocks/>
          </p:cNvSpPr>
          <p:nvPr/>
        </p:nvSpPr>
        <p:spPr>
          <a:xfrm>
            <a:off x="4097786" y="1016486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9FD4E578-D750-462F-81E6-DE219D4FE9A4}"/>
              </a:ext>
            </a:extLst>
          </p:cNvPr>
          <p:cNvSpPr txBox="1">
            <a:spLocks/>
          </p:cNvSpPr>
          <p:nvPr/>
        </p:nvSpPr>
        <p:spPr>
          <a:xfrm>
            <a:off x="4097786" y="1683327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D2334B0A-8CD4-4A1B-8F3F-DA224BAAC0B5}"/>
              </a:ext>
            </a:extLst>
          </p:cNvPr>
          <p:cNvSpPr txBox="1">
            <a:spLocks/>
          </p:cNvSpPr>
          <p:nvPr/>
        </p:nvSpPr>
        <p:spPr>
          <a:xfrm>
            <a:off x="7259477" y="2052622"/>
            <a:ext cx="2174284" cy="593268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 </a:t>
            </a: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EBF6EC0-0BF8-40D7-B3B4-D2544F869320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6272074" y="1283189"/>
            <a:ext cx="987405" cy="10660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E04E9EE8-0CA7-4131-BE8C-EACD5A77687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6272074" y="1950030"/>
            <a:ext cx="987405" cy="399229"/>
          </a:xfrm>
          <a:prstGeom prst="bentConnector3">
            <a:avLst>
              <a:gd name="adj1" fmla="val 50001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ítulo 1">
            <a:extLst>
              <a:ext uri="{FF2B5EF4-FFF2-40B4-BE49-F238E27FC236}">
                <a16:creationId xmlns:a16="http://schemas.microsoft.com/office/drawing/2014/main" id="{9EFC7A47-4D40-4EFC-812C-69F8E61FEA57}"/>
              </a:ext>
            </a:extLst>
          </p:cNvPr>
          <p:cNvSpPr txBox="1">
            <a:spLocks/>
          </p:cNvSpPr>
          <p:nvPr/>
        </p:nvSpPr>
        <p:spPr>
          <a:xfrm>
            <a:off x="9867589" y="1975429"/>
            <a:ext cx="1780457" cy="766627"/>
          </a:xfrm>
          <a:prstGeom prst="rect">
            <a:avLst/>
          </a:prstGeom>
          <a:solidFill>
            <a:srgbClr val="CC6600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Ensamble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2272B6F-4A2A-4AB6-BEA4-3FDB497612E8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9433764" y="2349255"/>
            <a:ext cx="433825" cy="948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4110099" y="3698359"/>
            <a:ext cx="2174400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84498" y="2349258"/>
            <a:ext cx="974978" cy="161580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6B350237-BA13-6DD5-2618-B748A6EA234C}"/>
              </a:ext>
            </a:extLst>
          </p:cNvPr>
          <p:cNvGrpSpPr/>
          <p:nvPr/>
        </p:nvGrpSpPr>
        <p:grpSpPr>
          <a:xfrm>
            <a:off x="1667865" y="2536655"/>
            <a:ext cx="180000" cy="789600"/>
            <a:chOff x="4673599" y="3801339"/>
            <a:chExt cx="180000" cy="789600"/>
          </a:xfrm>
        </p:grpSpPr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38CFD339-BA6A-12C7-A63D-9A441367E4D1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3" name="Diagrama de flujo: conector 32">
              <a:extLst>
                <a:ext uri="{FF2B5EF4-FFF2-40B4-BE49-F238E27FC236}">
                  <a16:creationId xmlns:a16="http://schemas.microsoft.com/office/drawing/2014/main" id="{A758A73D-1EAC-EEFD-BB1D-6E7291D8187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4" name="Diagrama de flujo: conector 33">
              <a:extLst>
                <a:ext uri="{FF2B5EF4-FFF2-40B4-BE49-F238E27FC236}">
                  <a16:creationId xmlns:a16="http://schemas.microsoft.com/office/drawing/2014/main" id="{62A1F88B-4AB9-3F21-193C-0922E1BA3700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50" name="Título 1">
            <a:extLst>
              <a:ext uri="{FF2B5EF4-FFF2-40B4-BE49-F238E27FC236}">
                <a16:creationId xmlns:a16="http://schemas.microsoft.com/office/drawing/2014/main" id="{D93B4B65-9FD1-2B60-5F26-CF0B9999F366}"/>
              </a:ext>
            </a:extLst>
          </p:cNvPr>
          <p:cNvSpPr txBox="1">
            <a:spLocks/>
          </p:cNvSpPr>
          <p:nvPr/>
        </p:nvSpPr>
        <p:spPr>
          <a:xfrm>
            <a:off x="270996" y="101672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44DC246D-7087-44E3-E8AF-DDB1DF02492E}"/>
              </a:ext>
            </a:extLst>
          </p:cNvPr>
          <p:cNvSpPr txBox="1">
            <a:spLocks/>
          </p:cNvSpPr>
          <p:nvPr/>
        </p:nvSpPr>
        <p:spPr>
          <a:xfrm>
            <a:off x="270996" y="168356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203D6C0-F02E-815E-9478-6573957DC2CB}"/>
              </a:ext>
            </a:extLst>
          </p:cNvPr>
          <p:cNvSpPr txBox="1">
            <a:spLocks/>
          </p:cNvSpPr>
          <p:nvPr/>
        </p:nvSpPr>
        <p:spPr>
          <a:xfrm>
            <a:off x="297179" y="3698595"/>
            <a:ext cx="2973600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B8AC692-2126-3589-49EE-C65CE890AA79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3244735" y="1283187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A553196-9E2A-4C5D-CEBE-CA9BC263F1ED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3244735" y="1950028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0F00A49-48E0-1323-C110-6120356A7D9F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 flipV="1">
            <a:off x="3270779" y="3965060"/>
            <a:ext cx="83932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B98093E-AC93-57FF-388B-5977811EBAB0}"/>
              </a:ext>
            </a:extLst>
          </p:cNvPr>
          <p:cNvGrpSpPr/>
          <p:nvPr/>
        </p:nvGrpSpPr>
        <p:grpSpPr>
          <a:xfrm>
            <a:off x="5094929" y="2536655"/>
            <a:ext cx="180000" cy="789600"/>
            <a:chOff x="4673599" y="3801339"/>
            <a:chExt cx="180000" cy="789600"/>
          </a:xfrm>
        </p:grpSpPr>
        <p:sp>
          <p:nvSpPr>
            <p:cNvPr id="3" name="Diagrama de flujo: conector 2">
              <a:extLst>
                <a:ext uri="{FF2B5EF4-FFF2-40B4-BE49-F238E27FC236}">
                  <a16:creationId xmlns:a16="http://schemas.microsoft.com/office/drawing/2014/main" id="{B53F0BC3-73DE-5BF6-DD8D-9F49F1141DC3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5873D4BD-C2CA-58B3-F7F7-8392969DE18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EB24E0C1-551A-DB5A-2D03-98FD82C7E2F3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2D74523-3871-5CBA-D937-9BE245BC4230}"/>
              </a:ext>
            </a:extLst>
          </p:cNvPr>
          <p:cNvSpPr/>
          <p:nvPr/>
        </p:nvSpPr>
        <p:spPr>
          <a:xfrm>
            <a:off x="105526" y="243835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9" name="Google Shape;97;p24">
            <a:extLst>
              <a:ext uri="{FF2B5EF4-FFF2-40B4-BE49-F238E27FC236}">
                <a16:creationId xmlns:a16="http://schemas.microsoft.com/office/drawing/2014/main" id="{35934CF6-A3D3-360E-A1DC-0B01B7594770}"/>
              </a:ext>
            </a:extLst>
          </p:cNvPr>
          <p:cNvSpPr txBox="1"/>
          <p:nvPr/>
        </p:nvSpPr>
        <p:spPr>
          <a:xfrm>
            <a:off x="4015586" y="431703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Ensamble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A66159-D722-F3C6-902F-71E7F051E35F}"/>
              </a:ext>
            </a:extLst>
          </p:cNvPr>
          <p:cNvSpPr txBox="1"/>
          <p:nvPr/>
        </p:nvSpPr>
        <p:spPr>
          <a:xfrm>
            <a:off x="6826941" y="152799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3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2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/>
          <p:cNvSpPr txBox="1"/>
          <p:nvPr/>
        </p:nvSpPr>
        <p:spPr>
          <a:xfrm>
            <a:off x="303212" y="3186645"/>
            <a:ext cx="10080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Datos acuífero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873264" y="3465789"/>
            <a:ext cx="2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 derecha 17"/>
          <p:cNvSpPr/>
          <p:nvPr/>
        </p:nvSpPr>
        <p:spPr>
          <a:xfrm>
            <a:off x="1255201" y="3101224"/>
            <a:ext cx="612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/>
          <p:cNvCxnSpPr/>
          <p:nvPr/>
        </p:nvCxnSpPr>
        <p:spPr>
          <a:xfrm>
            <a:off x="2039643" y="2906745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2246261" y="2618660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Experto hidrogeológico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2037809" y="3992511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246262" y="370899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Métodos estadístico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 rot="5400000">
            <a:off x="1506992" y="3449538"/>
            <a:ext cx="11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 derecha 24"/>
          <p:cNvSpPr/>
          <p:nvPr/>
        </p:nvSpPr>
        <p:spPr>
          <a:xfrm>
            <a:off x="4417143" y="3234388"/>
            <a:ext cx="1980000" cy="430300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/>
          <p:cNvSpPr txBox="1"/>
          <p:nvPr/>
        </p:nvSpPr>
        <p:spPr>
          <a:xfrm>
            <a:off x="4506241" y="2649109"/>
            <a:ext cx="166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Anomalías</a:t>
            </a:r>
          </a:p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etiquetadas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60961" y="212633"/>
            <a:ext cx="7776000" cy="707886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4000" b="1" dirty="0">
                <a:latin typeface="Cambria" panose="02040503050406030204" pitchFamily="18" charset="0"/>
                <a:ea typeface="Cambria" panose="02040503050406030204" pitchFamily="18" charset="0"/>
              </a:rPr>
              <a:t>Estructura Sistema Experto  (v2)</a:t>
            </a:r>
            <a:endParaRPr lang="es-CL" sz="40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1396608" y="1536241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Preprocesamiento/ Etiquetado Manual</a:t>
            </a:r>
          </a:p>
        </p:txBody>
      </p:sp>
      <p:cxnSp>
        <p:nvCxnSpPr>
          <p:cNvPr id="31" name="Conector recto 30"/>
          <p:cNvCxnSpPr/>
          <p:nvPr/>
        </p:nvCxnSpPr>
        <p:spPr>
          <a:xfrm rot="5400000">
            <a:off x="3642441" y="3496614"/>
            <a:ext cx="11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046261" y="2906660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051509" y="406627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224400" y="346846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882608" y="2424468"/>
            <a:ext cx="2520000" cy="2088000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6064899" y="1099587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Entrenamiento</a:t>
            </a:r>
          </a:p>
          <a:p>
            <a:pPr algn="ctr"/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6402332" y="3472030"/>
            <a:ext cx="2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68711" y="2912985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6775329" y="2624902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2" name="Conector recto 41"/>
          <p:cNvCxnSpPr/>
          <p:nvPr/>
        </p:nvCxnSpPr>
        <p:spPr>
          <a:xfrm>
            <a:off x="6566876" y="3998752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6612058" y="2920617"/>
            <a:ext cx="0" cy="111116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rot="5400000">
            <a:off x="8162178" y="3502856"/>
            <a:ext cx="1152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575329" y="2912901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571246" y="407251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744137" y="347470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6411676" y="1807476"/>
            <a:ext cx="2520000" cy="3265373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redondeado 42"/>
          <p:cNvSpPr/>
          <p:nvPr/>
        </p:nvSpPr>
        <p:spPr>
          <a:xfrm>
            <a:off x="6775330" y="371523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Tabnet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8967855" y="3266732"/>
            <a:ext cx="827045" cy="365124"/>
          </a:xfrm>
          <a:prstGeom prst="rightArrow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redondeado 50"/>
          <p:cNvSpPr/>
          <p:nvPr/>
        </p:nvSpPr>
        <p:spPr>
          <a:xfrm>
            <a:off x="9818226" y="3115731"/>
            <a:ext cx="2088000" cy="756000"/>
          </a:xfrm>
          <a:prstGeom prst="roundRect">
            <a:avLst>
              <a:gd name="adj" fmla="val 8198"/>
            </a:avLst>
          </a:prstGeom>
          <a:noFill/>
          <a:ln w="50800"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9864883" y="3169039"/>
            <a:ext cx="20160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</a:p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entrenado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044FA-6CD1-4E34-B9B5-02600EF9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3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B0BCD1-13B5-4E5E-9135-FBC7E73C668D}"/>
              </a:ext>
            </a:extLst>
          </p:cNvPr>
          <p:cNvSpPr txBox="1"/>
          <p:nvPr/>
        </p:nvSpPr>
        <p:spPr>
          <a:xfrm>
            <a:off x="3439794" y="1256602"/>
            <a:ext cx="4455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254122" algn="l"/>
                <a:tab pos="2692393" algn="l"/>
              </a:tabLst>
            </a:pPr>
            <a:r>
              <a:rPr lang="es-ES" sz="3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Sistema experto</a:t>
            </a:r>
            <a:endParaRPr lang="es-CL" sz="3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F9C260-7F63-4DAA-ACA9-F9559CBA7595}"/>
              </a:ext>
            </a:extLst>
          </p:cNvPr>
          <p:cNvSpPr txBox="1"/>
          <p:nvPr/>
        </p:nvSpPr>
        <p:spPr>
          <a:xfrm>
            <a:off x="193786" y="2778439"/>
            <a:ext cx="222293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de tiempo</a:t>
            </a:r>
          </a:p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hidrogeológicas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3CD4DA-CCDB-45BB-B9C7-69CF1059BDB3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flipV="1">
            <a:off x="3439796" y="3098825"/>
            <a:ext cx="686939" cy="5466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 derecha 17">
            <a:extLst>
              <a:ext uri="{FF2B5EF4-FFF2-40B4-BE49-F238E27FC236}">
                <a16:creationId xmlns:a16="http://schemas.microsoft.com/office/drawing/2014/main" id="{2C318DCB-CE3D-4A6B-819E-05AC5D78CC4F}"/>
              </a:ext>
            </a:extLst>
          </p:cNvPr>
          <p:cNvSpPr/>
          <p:nvPr/>
        </p:nvSpPr>
        <p:spPr>
          <a:xfrm>
            <a:off x="2269363" y="3006111"/>
            <a:ext cx="1060875" cy="22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15">
            <a:extLst>
              <a:ext uri="{FF2B5EF4-FFF2-40B4-BE49-F238E27FC236}">
                <a16:creationId xmlns:a16="http://schemas.microsoft.com/office/drawing/2014/main" id="{1702CB3B-99A1-4ECB-BF3F-B7CE2372CFC5}"/>
              </a:ext>
            </a:extLst>
          </p:cNvPr>
          <p:cNvSpPr/>
          <p:nvPr/>
        </p:nvSpPr>
        <p:spPr>
          <a:xfrm>
            <a:off x="4126732" y="2810824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2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28074D-88FC-495B-A3C2-EB845DD3E84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38075" y="2322994"/>
            <a:ext cx="488658" cy="4052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4">
            <a:extLst>
              <a:ext uri="{FF2B5EF4-FFF2-40B4-BE49-F238E27FC236}">
                <a16:creationId xmlns:a16="http://schemas.microsoft.com/office/drawing/2014/main" id="{7CD6AB75-F80E-4460-B0CC-BACB60DCA544}"/>
              </a:ext>
            </a:extLst>
          </p:cNvPr>
          <p:cNvSpPr/>
          <p:nvPr/>
        </p:nvSpPr>
        <p:spPr>
          <a:xfrm>
            <a:off x="4126732" y="203499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1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8999F46-46A3-48F0-A6AE-E53CAE4F2F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74" y="3874654"/>
            <a:ext cx="401963" cy="0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6">
            <a:extLst>
              <a:ext uri="{FF2B5EF4-FFF2-40B4-BE49-F238E27FC236}">
                <a16:creationId xmlns:a16="http://schemas.microsoft.com/office/drawing/2014/main" id="{09915D04-6B39-4107-8AC5-F39EE4893601}"/>
              </a:ext>
            </a:extLst>
          </p:cNvPr>
          <p:cNvSpPr/>
          <p:nvPr/>
        </p:nvSpPr>
        <p:spPr>
          <a:xfrm>
            <a:off x="4126733" y="358665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3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60E882-BDB8-400A-A821-F53FE64B2C26}"/>
              </a:ext>
            </a:extLst>
          </p:cNvPr>
          <p:cNvCxnSpPr>
            <a:cxnSpLocks/>
          </p:cNvCxnSpPr>
          <p:nvPr/>
        </p:nvCxnSpPr>
        <p:spPr>
          <a:xfrm>
            <a:off x="3681421" y="2306216"/>
            <a:ext cx="0" cy="1611416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24">
            <a:extLst>
              <a:ext uri="{FF2B5EF4-FFF2-40B4-BE49-F238E27FC236}">
                <a16:creationId xmlns:a16="http://schemas.microsoft.com/office/drawing/2014/main" id="{616E85C1-A876-4BC1-BC3F-DD06AB834E5A}"/>
              </a:ext>
            </a:extLst>
          </p:cNvPr>
          <p:cNvSpPr/>
          <p:nvPr/>
        </p:nvSpPr>
        <p:spPr>
          <a:xfrm>
            <a:off x="7938812" y="3020471"/>
            <a:ext cx="1060875" cy="205831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redondeado 12">
            <a:extLst>
              <a:ext uri="{FF2B5EF4-FFF2-40B4-BE49-F238E27FC236}">
                <a16:creationId xmlns:a16="http://schemas.microsoft.com/office/drawing/2014/main" id="{5B7FB3B6-9114-4525-B275-80DBA59CA29C}"/>
              </a:ext>
            </a:extLst>
          </p:cNvPr>
          <p:cNvSpPr/>
          <p:nvPr/>
        </p:nvSpPr>
        <p:spPr>
          <a:xfrm>
            <a:off x="3439796" y="1885759"/>
            <a:ext cx="4455669" cy="2437064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D94308-A6D9-4B4F-9DC2-E2BBF702B533}"/>
              </a:ext>
            </a:extLst>
          </p:cNvPr>
          <p:cNvSpPr txBox="1"/>
          <p:nvPr/>
        </p:nvSpPr>
        <p:spPr>
          <a:xfrm>
            <a:off x="9051939" y="2810825"/>
            <a:ext cx="144260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Etiquetas anomalías</a:t>
            </a:r>
            <a:endParaRPr lang="es-CL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Gráfico 35" descr="Sirena contorno">
            <a:extLst>
              <a:ext uri="{FF2B5EF4-FFF2-40B4-BE49-F238E27FC236}">
                <a16:creationId xmlns:a16="http://schemas.microsoft.com/office/drawing/2014/main" id="{A950F131-E763-4E28-A884-01FAC8C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743" y="2280816"/>
            <a:ext cx="647700" cy="647700"/>
          </a:xfrm>
          <a:prstGeom prst="rect">
            <a:avLst/>
          </a:prstGeom>
        </p:spPr>
      </p:pic>
      <p:pic>
        <p:nvPicPr>
          <p:cNvPr id="38" name="Gráfico 37" descr="Estadísticas contorno">
            <a:extLst>
              <a:ext uri="{FF2B5EF4-FFF2-40B4-BE49-F238E27FC236}">
                <a16:creationId xmlns:a16="http://schemas.microsoft.com/office/drawing/2014/main" id="{E2C6025B-ACB8-41A3-BDB3-683ADD671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969" y="2296881"/>
            <a:ext cx="744057" cy="744057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07FA0-F090-40DE-9DCC-BDB79871B3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08461" y="3098824"/>
            <a:ext cx="887260" cy="0"/>
          </a:xfrm>
          <a:prstGeom prst="line">
            <a:avLst/>
          </a:prstGeom>
          <a:ln w="88900">
            <a:solidFill>
              <a:srgbClr val="CC33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15E8A5-86EB-4AA6-A12D-4EA21A8AFD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08461" y="2322994"/>
            <a:ext cx="587540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57E74EA-1C20-438F-A126-5BA2D746FA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08464" y="3874654"/>
            <a:ext cx="630719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902028-9A5D-4D11-A4C7-CD0FA3ACACC9}"/>
              </a:ext>
            </a:extLst>
          </p:cNvPr>
          <p:cNvCxnSpPr>
            <a:cxnSpLocks/>
          </p:cNvCxnSpPr>
          <p:nvPr/>
        </p:nvCxnSpPr>
        <p:spPr>
          <a:xfrm>
            <a:off x="6096000" y="2280819"/>
            <a:ext cx="0" cy="1568437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14">
            <a:extLst>
              <a:ext uri="{FF2B5EF4-FFF2-40B4-BE49-F238E27FC236}">
                <a16:creationId xmlns:a16="http://schemas.microsoft.com/office/drawing/2014/main" id="{8E1E9AC7-2C6B-4EBA-A52A-8C8ED72B7D76}"/>
              </a:ext>
            </a:extLst>
          </p:cNvPr>
          <p:cNvSpPr/>
          <p:nvPr/>
        </p:nvSpPr>
        <p:spPr>
          <a:xfrm>
            <a:off x="6410504" y="2779542"/>
            <a:ext cx="1381728" cy="607282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 modelo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4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4889557" y="-611046"/>
            <a:ext cx="6840000" cy="630942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3500" b="1" dirty="0">
                <a:latin typeface="Cambria" panose="02040503050406030204" pitchFamily="18" charset="0"/>
                <a:ea typeface="Cambria" panose="02040503050406030204" pitchFamily="18" charset="0"/>
              </a:rPr>
              <a:t>Resultados Sistema Experto (v2)</a:t>
            </a:r>
            <a:endParaRPr lang="es-CL" sz="35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2476" y="42170"/>
            <a:ext cx="5148000" cy="369332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latin typeface="Cambria" panose="02040503050406030204" pitchFamily="18" charset="0"/>
                <a:ea typeface="Cambria" panose="02040503050406030204" pitchFamily="18" charset="0"/>
              </a:rPr>
              <a:t>Conjunto de validación = 5760 datos (8 meses)</a:t>
            </a:r>
            <a:endParaRPr lang="es-C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0" y="630105"/>
            <a:ext cx="6803812" cy="460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06" y="1041356"/>
            <a:ext cx="4947865" cy="3816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E5F46A-8E8A-48C5-AACE-2BD509947FC9}"/>
              </a:ext>
            </a:extLst>
          </p:cNvPr>
          <p:cNvSpPr/>
          <p:nvPr/>
        </p:nvSpPr>
        <p:spPr>
          <a:xfrm>
            <a:off x="7161607" y="1985703"/>
            <a:ext cx="4901765" cy="22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7161606" y="1264070"/>
            <a:ext cx="2543175" cy="721633"/>
          </a:xfrm>
          <a:prstGeom prst="rect">
            <a:avLst/>
          </a:prstGeom>
          <a:solidFill>
            <a:srgbClr val="FF9900">
              <a:alpha val="1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8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096004" y="296390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956842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984385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730837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4810174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3661276" y="3744740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4670820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1070230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8" y="1994749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6745265" y="1294790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6437842" y="3788471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056948" y="1321713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6724629" y="1517583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6616054" y="3901409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830255" y="652155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192298" y="1526006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6857053" y="2886652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7337842" y="2885581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214139" y="1490332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894" y="1145456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5734901" y="1155560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026" y="2796034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233600" y="1913933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286254" y="4028470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FED2CD-89BF-4877-A9C6-212616853478}"/>
              </a:ext>
            </a:extLst>
          </p:cNvPr>
          <p:cNvSpPr txBox="1"/>
          <p:nvPr/>
        </p:nvSpPr>
        <p:spPr>
          <a:xfrm>
            <a:off x="8587775" y="869575"/>
            <a:ext cx="33716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sensado: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mediciones consecutivas</a:t>
            </a:r>
            <a:endParaRPr lang="es-CL" sz="2000" dirty="0">
              <a:latin typeface="+mj-lt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BAA3052-0BD4-4060-9D9F-122AE476EE0D}"/>
              </a:ext>
            </a:extLst>
          </p:cNvPr>
          <p:cNvSpPr txBox="1"/>
          <p:nvPr/>
        </p:nvSpPr>
        <p:spPr>
          <a:xfrm>
            <a:off x="8587775" y="1654533"/>
            <a:ext cx="337164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envío: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envío de datos desde </a:t>
            </a:r>
          </a:p>
          <a:p>
            <a:pPr algn="ctr"/>
            <a:r>
              <a:rPr lang="es-CL" sz="2000" i="1" dirty="0">
                <a:latin typeface="+mj-lt"/>
                <a:ea typeface="Cambria" panose="02040503050406030204" pitchFamily="18" charset="0"/>
              </a:rPr>
              <a:t>Módulo de comunicaciones</a:t>
            </a:r>
            <a:endParaRPr lang="es-CL" sz="2000" i="1" dirty="0">
              <a:latin typeface="+mj-lt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482401" y="457813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59" y="4192724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266484" y="1920273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3498906" y="457810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300945" y="2129535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019658" y="1315373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124875" y="1351602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297329" y="597069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7387" y="55741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19" y="303997"/>
            <a:ext cx="10512000" cy="540000"/>
          </a:xfrm>
          <a:solidFill>
            <a:srgbClr val="33CCFF">
              <a:alpha val="50000"/>
            </a:srgbClr>
          </a:solidFill>
        </p:spPr>
        <p:txBody>
          <a:bodyPr>
            <a:noAutofit/>
          </a:bodyPr>
          <a:lstStyle/>
          <a:p>
            <a:r>
              <a:rPr lang="es-ES" sz="3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</a:t>
            </a:r>
            <a:endParaRPr lang="es-CL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6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77078" y="1094958"/>
            <a:ext cx="10440000" cy="9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9" indent="-457199" algn="just">
              <a:lnSpc>
                <a:spcPts val="3600"/>
              </a:lnSpc>
              <a:spcAft>
                <a:spcPts val="3000"/>
              </a:spcAft>
              <a:buFont typeface="Wingdings" panose="05000000000000000000" pitchFamily="2" charset="2"/>
              <a:buChar char=""/>
            </a:pPr>
            <a:r>
              <a:rPr lang="es-ES" sz="2800" dirty="0">
                <a:latin typeface="Cambria" panose="02040503050406030204" pitchFamily="18" charset="0"/>
                <a:ea typeface="Cambria" panose="02040503050406030204" pitchFamily="18" charset="0"/>
              </a:rPr>
              <a:t>Comprobación de validez de notificaciones obtenidas a la salida del sistema.</a:t>
            </a:r>
          </a:p>
        </p:txBody>
      </p:sp>
      <p:pic>
        <p:nvPicPr>
          <p:cNvPr id="10" name="Imagen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70" y="1637139"/>
            <a:ext cx="4320000" cy="374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55" y="1973622"/>
            <a:ext cx="3465776" cy="2348708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8377358" y="186603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FFFF00">
              <a:alpha val="5000"/>
            </a:srgb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8450422" y="1914653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Diseño plataforma web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386222" y="2719480"/>
            <a:ext cx="3024000" cy="720000"/>
          </a:xfrm>
          <a:prstGeom prst="roundRect">
            <a:avLst>
              <a:gd name="adj" fmla="val 12266"/>
            </a:avLst>
          </a:prstGeom>
          <a:solidFill>
            <a:schemeClr val="tx2">
              <a:lumMod val="20000"/>
              <a:lumOff val="80000"/>
              <a:alpha val="5000"/>
            </a:schemeClr>
          </a:solidFill>
          <a:ln w="31750">
            <a:solidFill>
              <a:srgbClr val="B74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/>
          <p:cNvSpPr txBox="1"/>
          <p:nvPr/>
        </p:nvSpPr>
        <p:spPr>
          <a:xfrm>
            <a:off x="8450422" y="2735534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Requerimientos conectividad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86222" y="383380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CC6600">
              <a:alpha val="4706"/>
            </a:srgbClr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8463153" y="3889568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Implementación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-1411186" y="410897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25" name="Google Shape;125;p2"/>
          <p:cNvSpPr/>
          <p:nvPr/>
        </p:nvSpPr>
        <p:spPr>
          <a:xfrm>
            <a:off x="582539" y="377193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30679-AE88-498D-AA8F-0602D0D64BD4}"/>
              </a:ext>
            </a:extLst>
          </p:cNvPr>
          <p:cNvSpPr/>
          <p:nvPr/>
        </p:nvSpPr>
        <p:spPr>
          <a:xfrm>
            <a:off x="-1697334" y="308438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16" name="Google Shape;116;p2"/>
          <p:cNvSpPr/>
          <p:nvPr/>
        </p:nvSpPr>
        <p:spPr>
          <a:xfrm>
            <a:off x="2888795" y="-1201773"/>
            <a:ext cx="9293358" cy="6858000"/>
          </a:xfrm>
          <a:prstGeom prst="rect">
            <a:avLst/>
          </a:prstGeom>
          <a:solidFill>
            <a:srgbClr val="FAFD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1221890" y="-918383"/>
            <a:ext cx="975245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MX" sz="4799" b="1" dirty="0">
                <a:solidFill>
                  <a:srgbClr val="0B0F1E"/>
                </a:solidFill>
                <a:latin typeface="+mj-lt"/>
                <a:ea typeface="Roboto"/>
                <a:cs typeface="Roboto"/>
                <a:sym typeface="Roboto"/>
              </a:rPr>
              <a:t>Ajuste dinámico de tiempos de sensado y envío</a:t>
            </a:r>
          </a:p>
        </p:txBody>
      </p:sp>
      <p:sp>
        <p:nvSpPr>
          <p:cNvPr id="118" name="Google Shape;118;p2"/>
          <p:cNvSpPr/>
          <p:nvPr/>
        </p:nvSpPr>
        <p:spPr>
          <a:xfrm>
            <a:off x="3" y="497042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7" name="Google Shape;10;p26">
            <a:extLst>
              <a:ext uri="{FF2B5EF4-FFF2-40B4-BE49-F238E27FC236}">
                <a16:creationId xmlns:a16="http://schemas.microsoft.com/office/drawing/2014/main" id="{FF4B510B-3AEB-4F0C-85E9-63941A90825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261604" y="5088711"/>
            <a:ext cx="1930399" cy="567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Google Shape;71;p16">
            <a:extLst>
              <a:ext uri="{FF2B5EF4-FFF2-40B4-BE49-F238E27FC236}">
                <a16:creationId xmlns:a16="http://schemas.microsoft.com/office/drawing/2014/main" id="{B6B1B3B2-AD27-465A-B552-3645D475F0E3}"/>
              </a:ext>
            </a:extLst>
          </p:cNvPr>
          <p:cNvSpPr/>
          <p:nvPr/>
        </p:nvSpPr>
        <p:spPr>
          <a:xfrm>
            <a:off x="2326180" y="1618076"/>
            <a:ext cx="1407922" cy="7413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Nodo</a:t>
            </a:r>
            <a:b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</a:br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Sensor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6" name="Google Shape;71;p16">
            <a:extLst>
              <a:ext uri="{FF2B5EF4-FFF2-40B4-BE49-F238E27FC236}">
                <a16:creationId xmlns:a16="http://schemas.microsoft.com/office/drawing/2014/main" id="{0E08E07F-5EC5-4871-B762-70CA013E33EE}"/>
              </a:ext>
            </a:extLst>
          </p:cNvPr>
          <p:cNvSpPr/>
          <p:nvPr/>
        </p:nvSpPr>
        <p:spPr>
          <a:xfrm>
            <a:off x="4501219" y="1617559"/>
            <a:ext cx="1892137" cy="74132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Módulo de comunicaciones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cxnSp>
        <p:nvCxnSpPr>
          <p:cNvPr id="18" name="Google Shape;75;p16">
            <a:extLst>
              <a:ext uri="{FF2B5EF4-FFF2-40B4-BE49-F238E27FC236}">
                <a16:creationId xmlns:a16="http://schemas.microsoft.com/office/drawing/2014/main" id="{15E79E93-A5DD-4408-9F1D-F9A2CA3BF78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89564" y="1988738"/>
            <a:ext cx="636614" cy="3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9" name="Google Shape;76;p16">
            <a:extLst>
              <a:ext uri="{FF2B5EF4-FFF2-40B4-BE49-F238E27FC236}">
                <a16:creationId xmlns:a16="http://schemas.microsoft.com/office/drawing/2014/main" id="{EE5B2B79-D785-4426-8E9A-DB71B5074ED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734104" y="1988220"/>
            <a:ext cx="767115" cy="51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9A6ADF-7DC0-414E-8E47-CD9A2F6E6772}"/>
              </a:ext>
            </a:extLst>
          </p:cNvPr>
          <p:cNvGrpSpPr/>
          <p:nvPr/>
        </p:nvGrpSpPr>
        <p:grpSpPr>
          <a:xfrm>
            <a:off x="8484859" y="673878"/>
            <a:ext cx="3257543" cy="3966874"/>
            <a:chOff x="8495932" y="1942388"/>
            <a:chExt cx="3257543" cy="4229812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D97F91B6-D0EA-4861-8C61-23C06549FA51}"/>
                </a:ext>
              </a:extLst>
            </p:cNvPr>
            <p:cNvSpPr/>
            <p:nvPr/>
          </p:nvSpPr>
          <p:spPr>
            <a:xfrm>
              <a:off x="8643124" y="2950203"/>
              <a:ext cx="1313326" cy="741320"/>
            </a:xfrm>
            <a:prstGeom prst="can">
              <a:avLst>
                <a:gd name="adj" fmla="val 180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Base de datos</a:t>
              </a:r>
            </a:p>
          </p:txBody>
        </p:sp>
        <p:sp>
          <p:nvSpPr>
            <p:cNvPr id="22" name="Diagrama de flujo: proceso 21">
              <a:extLst>
                <a:ext uri="{FF2B5EF4-FFF2-40B4-BE49-F238E27FC236}">
                  <a16:creationId xmlns:a16="http://schemas.microsoft.com/office/drawing/2014/main" id="{44C51E00-5D37-4FD3-98F1-DE3D49BBAFFE}"/>
                </a:ext>
              </a:extLst>
            </p:cNvPr>
            <p:cNvSpPr/>
            <p:nvPr/>
          </p:nvSpPr>
          <p:spPr>
            <a:xfrm>
              <a:off x="10281459" y="2865315"/>
              <a:ext cx="1407923" cy="74132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Módulo de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dirty="0">
                  <a:ea typeface="Cambria" panose="02040503050406030204" pitchFamily="18" charset="0"/>
                </a:rPr>
                <a:t>detección</a:t>
              </a:r>
            </a:p>
          </p:txBody>
        </p:sp>
        <p:cxnSp>
          <p:nvCxnSpPr>
            <p:cNvPr id="23" name="Google Shape;78;p16">
              <a:extLst>
                <a:ext uri="{FF2B5EF4-FFF2-40B4-BE49-F238E27FC236}">
                  <a16:creationId xmlns:a16="http://schemas.microsoft.com/office/drawing/2014/main" id="{DBAE3AE5-924A-4CB2-B40E-AA62094807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0" y="3238137"/>
              <a:ext cx="325009" cy="9656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536F5D7-E6F7-4124-AEA8-4B0FC522B0A1}"/>
                </a:ext>
              </a:extLst>
            </p:cNvPr>
            <p:cNvSpPr/>
            <p:nvPr/>
          </p:nvSpPr>
          <p:spPr>
            <a:xfrm>
              <a:off x="8495932" y="1942388"/>
              <a:ext cx="3257543" cy="4229812"/>
            </a:xfrm>
            <a:prstGeom prst="rect">
              <a:avLst/>
            </a:prstGeom>
            <a:noFill/>
            <a:ln w="28575">
              <a:solidFill>
                <a:schemeClr val="tx1">
                  <a:alpha val="46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150BC8-980E-4CAD-A595-190C60F0BA10}"/>
                </a:ext>
              </a:extLst>
            </p:cNvPr>
            <p:cNvSpPr txBox="1"/>
            <p:nvPr/>
          </p:nvSpPr>
          <p:spPr>
            <a:xfrm>
              <a:off x="8554000" y="2002243"/>
              <a:ext cx="1737932" cy="71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867" dirty="0">
                  <a:ea typeface="Cambria" panose="02040503050406030204" pitchFamily="18" charset="0"/>
                </a:rPr>
                <a:t>Procesamiento en la nube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9597CD-6306-4068-9C76-5766D549ED8A}"/>
              </a:ext>
            </a:extLst>
          </p:cNvPr>
          <p:cNvSpPr txBox="1"/>
          <p:nvPr/>
        </p:nvSpPr>
        <p:spPr>
          <a:xfrm rot="20075820">
            <a:off x="1643076" y="1094369"/>
            <a:ext cx="206659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dirty="0">
                <a:solidFill>
                  <a:srgbClr val="FF0000"/>
                </a:solidFill>
                <a:ea typeface="Cambria" panose="02040503050406030204" pitchFamily="18" charset="0"/>
              </a:rPr>
              <a:t>Tiempo de sensado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DDAB7DEE-ECB1-40D7-8032-3B49AE904478}"/>
              </a:ext>
            </a:extLst>
          </p:cNvPr>
          <p:cNvSpPr txBox="1">
            <a:spLocks/>
          </p:cNvSpPr>
          <p:nvPr/>
        </p:nvSpPr>
        <p:spPr>
          <a:xfrm>
            <a:off x="1145923" y="-239730"/>
            <a:ext cx="10031161" cy="7920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sz="4399" dirty="0">
              <a:ea typeface="Cambria" panose="02040503050406030204" pitchFamily="18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5B7061-11AD-4B5A-9DED-00C64D6AED25}"/>
              </a:ext>
            </a:extLst>
          </p:cNvPr>
          <p:cNvGrpSpPr/>
          <p:nvPr/>
        </p:nvGrpSpPr>
        <p:grpSpPr>
          <a:xfrm>
            <a:off x="5447287" y="2234670"/>
            <a:ext cx="5527060" cy="2175944"/>
            <a:chOff x="5447285" y="3134799"/>
            <a:chExt cx="5527059" cy="2175944"/>
          </a:xfrm>
        </p:grpSpPr>
        <p:cxnSp>
          <p:nvCxnSpPr>
            <p:cNvPr id="30" name="Google Shape;78;p16">
              <a:extLst>
                <a:ext uri="{FF2B5EF4-FFF2-40B4-BE49-F238E27FC236}">
                  <a16:creationId xmlns:a16="http://schemas.microsoft.com/office/drawing/2014/main" id="{162E5607-ACE0-4476-9A16-0892D2DD8B40}"/>
                </a:ext>
              </a:extLst>
            </p:cNvPr>
            <p:cNvCxnSpPr>
              <a:cxnSpLocks/>
              <a:stCxn id="16" idx="2"/>
              <a:endCxn id="22" idx="2"/>
            </p:cNvCxnSpPr>
            <p:nvPr/>
          </p:nvCxnSpPr>
          <p:spPr>
            <a:xfrm rot="5400000" flipH="1" flipV="1">
              <a:off x="8148710" y="433374"/>
              <a:ext cx="124209" cy="5527059"/>
            </a:xfrm>
            <a:prstGeom prst="bentConnector3">
              <a:avLst>
                <a:gd name="adj1" fmla="val -184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sp>
          <p:nvSpPr>
            <p:cNvPr id="31" name="Diagrama de flujo: datos 30">
              <a:extLst>
                <a:ext uri="{FF2B5EF4-FFF2-40B4-BE49-F238E27FC236}">
                  <a16:creationId xmlns:a16="http://schemas.microsoft.com/office/drawing/2014/main" id="{C5DB2A25-06A1-4C13-87C3-0CD54C8A5975}"/>
                </a:ext>
              </a:extLst>
            </p:cNvPr>
            <p:cNvSpPr/>
            <p:nvPr/>
          </p:nvSpPr>
          <p:spPr>
            <a:xfrm>
              <a:off x="6813633" y="4714600"/>
              <a:ext cx="1502532" cy="596143"/>
            </a:xfrm>
            <a:prstGeom prst="flowChartInputOutput">
              <a:avLst/>
            </a:prstGeom>
            <a:solidFill>
              <a:schemeClr val="accent3"/>
            </a:solidFill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Ajuste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b="1" dirty="0" err="1">
                  <a:solidFill>
                    <a:srgbClr val="FF0000"/>
                  </a:solidFill>
                  <a:ea typeface="Cambria" panose="02040503050406030204" pitchFamily="18" charset="0"/>
                </a:rPr>
                <a:t>ts</a:t>
              </a:r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 y te</a:t>
              </a:r>
            </a:p>
          </p:txBody>
        </p:sp>
      </p:grpSp>
      <p:cxnSp>
        <p:nvCxnSpPr>
          <p:cNvPr id="32" name="Google Shape;78;p16">
            <a:extLst>
              <a:ext uri="{FF2B5EF4-FFF2-40B4-BE49-F238E27FC236}">
                <a16:creationId xmlns:a16="http://schemas.microsoft.com/office/drawing/2014/main" id="{45F51553-DA7A-4D69-89BB-49DA5190D206}"/>
              </a:ext>
            </a:extLst>
          </p:cNvPr>
          <p:cNvCxnSpPr>
            <a:cxnSpLocks/>
          </p:cNvCxnSpPr>
          <p:nvPr/>
        </p:nvCxnSpPr>
        <p:spPr>
          <a:xfrm>
            <a:off x="3734104" y="2202232"/>
            <a:ext cx="76711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1193C7BD-9AF5-448F-AF7B-3FB36104CBF2}"/>
              </a:ext>
            </a:extLst>
          </p:cNvPr>
          <p:cNvSpPr/>
          <p:nvPr/>
        </p:nvSpPr>
        <p:spPr>
          <a:xfrm rot="5400000">
            <a:off x="1949250" y="2092150"/>
            <a:ext cx="135458" cy="5127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E7876D-660A-49B4-AB95-3294897E54AB}"/>
              </a:ext>
            </a:extLst>
          </p:cNvPr>
          <p:cNvGrpSpPr/>
          <p:nvPr/>
        </p:nvGrpSpPr>
        <p:grpSpPr>
          <a:xfrm>
            <a:off x="6393356" y="1020595"/>
            <a:ext cx="2238695" cy="1724035"/>
            <a:chOff x="6393352" y="2315789"/>
            <a:chExt cx="2238694" cy="1724034"/>
          </a:xfrm>
        </p:grpSpPr>
        <p:sp>
          <p:nvSpPr>
            <p:cNvPr id="35" name="Diagrama de flujo: datos 34">
              <a:extLst>
                <a:ext uri="{FF2B5EF4-FFF2-40B4-BE49-F238E27FC236}">
                  <a16:creationId xmlns:a16="http://schemas.microsoft.com/office/drawing/2014/main" id="{DC4829AA-8BB3-465C-AD69-2908A8CA4C84}"/>
                </a:ext>
              </a:extLst>
            </p:cNvPr>
            <p:cNvSpPr/>
            <p:nvPr/>
          </p:nvSpPr>
          <p:spPr>
            <a:xfrm>
              <a:off x="6864348" y="2977678"/>
              <a:ext cx="1240077" cy="585439"/>
            </a:xfrm>
            <a:prstGeom prst="flowChartInputOutpu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Datos</a:t>
              </a:r>
            </a:p>
          </p:txBody>
        </p:sp>
        <p:cxnSp>
          <p:nvCxnSpPr>
            <p:cNvPr id="36" name="Google Shape;76;p16">
              <a:extLst>
                <a:ext uri="{FF2B5EF4-FFF2-40B4-BE49-F238E27FC236}">
                  <a16:creationId xmlns:a16="http://schemas.microsoft.com/office/drawing/2014/main" id="{F6AE2EF8-7DF5-4B47-B0C3-557C922A8DE3}"/>
                </a:ext>
              </a:extLst>
            </p:cNvPr>
            <p:cNvCxnSpPr>
              <a:cxnSpLocks/>
              <a:stCxn id="16" idx="3"/>
              <a:endCxn id="35" idx="2"/>
            </p:cNvCxnSpPr>
            <p:nvPr/>
          </p:nvCxnSpPr>
          <p:spPr>
            <a:xfrm>
              <a:off x="6393352" y="3255132"/>
              <a:ext cx="595004" cy="15265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Google Shape;78;p16">
              <a:extLst>
                <a:ext uri="{FF2B5EF4-FFF2-40B4-BE49-F238E27FC236}">
                  <a16:creationId xmlns:a16="http://schemas.microsoft.com/office/drawing/2014/main" id="{7DFD564C-4A91-4EFD-A8A1-ED2876774A77}"/>
                </a:ext>
              </a:extLst>
            </p:cNvPr>
            <p:cNvCxnSpPr>
              <a:cxnSpLocks/>
              <a:stCxn id="35" idx="5"/>
              <a:endCxn id="21" idx="2"/>
            </p:cNvCxnSpPr>
            <p:nvPr/>
          </p:nvCxnSpPr>
          <p:spPr>
            <a:xfrm flipV="1">
              <a:off x="7980417" y="3233576"/>
              <a:ext cx="651629" cy="36821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AB3F162-3F9C-4076-B35B-89E5B5D4845C}"/>
                </a:ext>
              </a:extLst>
            </p:cNvPr>
            <p:cNvSpPr txBox="1"/>
            <p:nvPr/>
          </p:nvSpPr>
          <p:spPr>
            <a:xfrm rot="20075820">
              <a:off x="6715209" y="2315789"/>
              <a:ext cx="179812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dirty="0">
                  <a:solidFill>
                    <a:srgbClr val="FF0000"/>
                  </a:solidFill>
                  <a:ea typeface="Cambria" panose="02040503050406030204" pitchFamily="18" charset="0"/>
                </a:rPr>
                <a:t>Tiempo de envío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20F969-B332-4323-A4DC-C789BAF748FF}"/>
                </a:ext>
              </a:extLst>
            </p:cNvPr>
            <p:cNvSpPr txBox="1"/>
            <p:nvPr/>
          </p:nvSpPr>
          <p:spPr>
            <a:xfrm>
              <a:off x="7195294" y="3660167"/>
              <a:ext cx="38529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te</a:t>
              </a:r>
            </a:p>
          </p:txBody>
        </p:sp>
        <p:sp>
          <p:nvSpPr>
            <p:cNvPr id="40" name="Cerrar llave 39">
              <a:extLst>
                <a:ext uri="{FF2B5EF4-FFF2-40B4-BE49-F238E27FC236}">
                  <a16:creationId xmlns:a16="http://schemas.microsoft.com/office/drawing/2014/main" id="{8B04D026-42E5-4714-B820-4564469D3A23}"/>
                </a:ext>
              </a:extLst>
            </p:cNvPr>
            <p:cNvSpPr/>
            <p:nvPr/>
          </p:nvSpPr>
          <p:spPr>
            <a:xfrm rot="5400000">
              <a:off x="7321961" y="2807841"/>
              <a:ext cx="86337" cy="17383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867"/>
            </a:p>
          </p:txBody>
        </p:sp>
      </p:grpSp>
      <p:sp>
        <p:nvSpPr>
          <p:cNvPr id="41" name="Diagrama de flujo: conector fuera de página 40">
            <a:extLst>
              <a:ext uri="{FF2B5EF4-FFF2-40B4-BE49-F238E27FC236}">
                <a16:creationId xmlns:a16="http://schemas.microsoft.com/office/drawing/2014/main" id="{200FAE11-F18E-443D-AA7B-842A5E0981FA}"/>
              </a:ext>
            </a:extLst>
          </p:cNvPr>
          <p:cNvSpPr/>
          <p:nvPr/>
        </p:nvSpPr>
        <p:spPr>
          <a:xfrm>
            <a:off x="637389" y="1616796"/>
            <a:ext cx="1084287" cy="8962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67" dirty="0"/>
              <a:t>Sensores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73EF92A-DD33-4F29-945C-FE84B3A7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" y="2541450"/>
            <a:ext cx="1570223" cy="2074284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9A6936AD-4896-4357-86D2-B22B79821A61}"/>
              </a:ext>
            </a:extLst>
          </p:cNvPr>
          <p:cNvSpPr txBox="1"/>
          <p:nvPr/>
        </p:nvSpPr>
        <p:spPr>
          <a:xfrm>
            <a:off x="1881375" y="2338670"/>
            <a:ext cx="36420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b="1" dirty="0" err="1">
                <a:solidFill>
                  <a:srgbClr val="FF0000"/>
                </a:solidFill>
                <a:ea typeface="Cambria" panose="02040503050406030204" pitchFamily="18" charset="0"/>
              </a:rPr>
              <a:t>ts</a:t>
            </a:r>
            <a:endParaRPr lang="es-CL" sz="1867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7BE8700-15C0-4BDF-BF1C-D600F54FC9FB}"/>
              </a:ext>
            </a:extLst>
          </p:cNvPr>
          <p:cNvGrpSpPr/>
          <p:nvPr/>
        </p:nvGrpSpPr>
        <p:grpSpPr>
          <a:xfrm>
            <a:off x="2619768" y="2362870"/>
            <a:ext cx="903069" cy="1347972"/>
            <a:chOff x="387849" y="4084818"/>
            <a:chExt cx="1874338" cy="3722365"/>
          </a:xfrm>
        </p:grpSpPr>
        <p:pic>
          <p:nvPicPr>
            <p:cNvPr id="45" name="Gráfico 44" descr="Batería en carga contorno">
              <a:extLst>
                <a:ext uri="{FF2B5EF4-FFF2-40B4-BE49-F238E27FC236}">
                  <a16:creationId xmlns:a16="http://schemas.microsoft.com/office/drawing/2014/main" id="{5E9FA942-A2FE-4DF8-91DB-CE576BAE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849" y="4084818"/>
              <a:ext cx="1571687" cy="1571688"/>
            </a:xfrm>
            <a:prstGeom prst="rect">
              <a:avLst/>
            </a:prstGeom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EE44535-33B9-494D-98AE-4A38EBE6AF30}"/>
                </a:ext>
              </a:extLst>
            </p:cNvPr>
            <p:cNvSpPr txBox="1"/>
            <p:nvPr/>
          </p:nvSpPr>
          <p:spPr>
            <a:xfrm>
              <a:off x="387849" y="5427432"/>
              <a:ext cx="1874338" cy="237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867" dirty="0">
                  <a:ea typeface="Cambria" panose="02040503050406030204" pitchFamily="18" charset="0"/>
                </a:rPr>
                <a:t>@ 5500 mAh</a:t>
              </a:r>
              <a:endParaRPr lang="es-CL" sz="1867" dirty="0">
                <a:ea typeface="Cambria" panose="02040503050406030204" pitchFamily="18" charset="0"/>
              </a:endParaRPr>
            </a:p>
          </p:txBody>
        </p:sp>
      </p:grpSp>
      <p:pic>
        <p:nvPicPr>
          <p:cNvPr id="48" name="Gráfico 47" descr="Nube con relleno sólido">
            <a:extLst>
              <a:ext uri="{FF2B5EF4-FFF2-40B4-BE49-F238E27FC236}">
                <a16:creationId xmlns:a16="http://schemas.microsoft.com/office/drawing/2014/main" id="{23B89411-F93A-493D-9DD1-DFA6BF20E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8050" y="379009"/>
            <a:ext cx="1177852" cy="1177852"/>
          </a:xfrm>
          <a:prstGeom prst="rect">
            <a:avLst/>
          </a:prstGeom>
        </p:spPr>
      </p:pic>
      <p:sp>
        <p:nvSpPr>
          <p:cNvPr id="50" name="Hexágono 49">
            <a:extLst>
              <a:ext uri="{FF2B5EF4-FFF2-40B4-BE49-F238E27FC236}">
                <a16:creationId xmlns:a16="http://schemas.microsoft.com/office/drawing/2014/main" id="{661860B1-E5CE-43C6-AF97-E24F7ACF67D3}"/>
              </a:ext>
            </a:extLst>
          </p:cNvPr>
          <p:cNvSpPr/>
          <p:nvPr/>
        </p:nvSpPr>
        <p:spPr>
          <a:xfrm>
            <a:off x="8841402" y="3939285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67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8026F97-B50C-4DAA-8200-4FD17C04DA5F}"/>
              </a:ext>
            </a:extLst>
          </p:cNvPr>
          <p:cNvSpPr/>
          <p:nvPr/>
        </p:nvSpPr>
        <p:spPr>
          <a:xfrm>
            <a:off x="299888" y="673314"/>
            <a:ext cx="8090440" cy="4244296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02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0">
        <p159:morph option="byObject"/>
      </p:transition>
    </mc:Choice>
    <mc:Fallback xmlns="">
      <p:transition spd="slow" advTm="1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17;p2">
            <a:extLst>
              <a:ext uri="{FF2B5EF4-FFF2-40B4-BE49-F238E27FC236}">
                <a16:creationId xmlns:a16="http://schemas.microsoft.com/office/drawing/2014/main" id="{B7131805-568A-4ED2-A7B8-0FC99F1C80F5}"/>
              </a:ext>
            </a:extLst>
          </p:cNvPr>
          <p:cNvSpPr/>
          <p:nvPr/>
        </p:nvSpPr>
        <p:spPr>
          <a:xfrm>
            <a:off x="-1411186" y="441063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88" name="Google Shape;125;p2">
            <a:extLst>
              <a:ext uri="{FF2B5EF4-FFF2-40B4-BE49-F238E27FC236}">
                <a16:creationId xmlns:a16="http://schemas.microsoft.com/office/drawing/2014/main" id="{1036E04D-65FC-4D1B-9735-2957DBA67676}"/>
              </a:ext>
            </a:extLst>
          </p:cNvPr>
          <p:cNvSpPr/>
          <p:nvPr/>
        </p:nvSpPr>
        <p:spPr>
          <a:xfrm>
            <a:off x="582539" y="407359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573408D-D1FA-4B3E-A6D0-17794D525553}"/>
              </a:ext>
            </a:extLst>
          </p:cNvPr>
          <p:cNvSpPr/>
          <p:nvPr/>
        </p:nvSpPr>
        <p:spPr>
          <a:xfrm>
            <a:off x="-1697334" y="338604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6"/>
            <a:ext cx="8666338" cy="22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Módulo de detección</a:t>
            </a:r>
          </a:p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de anomalías</a:t>
            </a:r>
          </a:p>
          <a:p>
            <a:pPr algn="ctr"/>
            <a:endParaRPr lang="es-CL" sz="4799" b="1" dirty="0">
              <a:latin typeface="+mj-lt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LightGBM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(2°)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XGB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(3°)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Random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Forest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(4°)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Extra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Trees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(5°)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Datos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CatBoost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66814"/>
              <a:ext cx="1780457" cy="5334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Etiqueta final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 flipV="1">
              <a:off x="9433760" y="4133514"/>
              <a:ext cx="433825" cy="54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áfico 75" descr="Nube con relleno sólido">
            <a:extLst>
              <a:ext uri="{FF2B5EF4-FFF2-40B4-BE49-F238E27FC236}">
                <a16:creationId xmlns:a16="http://schemas.microsoft.com/office/drawing/2014/main" id="{82F817A8-D1D7-4893-8C7F-A0CD56B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061" y="657146"/>
            <a:ext cx="1177852" cy="117785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401437D4-1CBA-49C1-8883-D6C41E07B925}"/>
              </a:ext>
            </a:extLst>
          </p:cNvPr>
          <p:cNvSpPr txBox="1"/>
          <p:nvPr/>
        </p:nvSpPr>
        <p:spPr>
          <a:xfrm>
            <a:off x="9270516" y="907519"/>
            <a:ext cx="17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ea typeface="Cambria" panose="02040503050406030204" pitchFamily="18" charset="0"/>
              </a:rPr>
              <a:t>Procesamiento en la nube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0BCBD62-CF64-4949-8673-39C83754FD98}"/>
              </a:ext>
            </a:extLst>
          </p:cNvPr>
          <p:cNvSpPr txBox="1"/>
          <p:nvPr/>
        </p:nvSpPr>
        <p:spPr>
          <a:xfrm>
            <a:off x="3114344" y="778086"/>
            <a:ext cx="57561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33" dirty="0">
                <a:ea typeface="Cambria" panose="02040503050406030204" pitchFamily="18" charset="0"/>
              </a:rPr>
              <a:t>Estrategia de apilamiento y ensamble de modelos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529971" y="3079030"/>
            <a:ext cx="17379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ea typeface="Cambria" panose="02040503050406030204" pitchFamily="18" charset="0"/>
              </a:rPr>
              <a:t>1° lugar</a:t>
            </a:r>
          </a:p>
          <a:p>
            <a:pPr algn="ctr"/>
            <a:r>
              <a:rPr lang="es-CL" sz="1867" dirty="0">
                <a:ea typeface="Cambria" panose="02040503050406030204" pitchFamily="18" charset="0"/>
              </a:rPr>
              <a:t>Metamodelo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7"/>
            <a:ext cx="112187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ea typeface="Roboto" panose="02000000000000000000" pitchFamily="2" charset="0"/>
              </a:rPr>
              <a:t>Etiquetas</a:t>
            </a:r>
            <a:endParaRPr lang="es-CL" sz="1867" dirty="0">
              <a:ea typeface="Roboto" panose="02000000000000000000" pitchFamily="2" charset="0"/>
            </a:endParaRP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65B60EC8-C134-490B-8DD7-4AB5C0322F45}"/>
              </a:ext>
            </a:extLst>
          </p:cNvPr>
          <p:cNvSpPr/>
          <p:nvPr/>
        </p:nvSpPr>
        <p:spPr>
          <a:xfrm>
            <a:off x="419945" y="4042296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133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43B2EFD9-8E36-4644-8578-36E91DFFCE94}"/>
              </a:ext>
            </a:extLst>
          </p:cNvPr>
          <p:cNvSpPr/>
          <p:nvPr/>
        </p:nvSpPr>
        <p:spPr>
          <a:xfrm>
            <a:off x="479593" y="928224"/>
            <a:ext cx="1407922" cy="69523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133" dirty="0">
                <a:ea typeface="Cambria" panose="02040503050406030204" pitchFamily="18" charset="0"/>
              </a:rPr>
              <a:t>Módulo de</a:t>
            </a:r>
            <a:br>
              <a:rPr lang="es-CL" sz="2133" dirty="0">
                <a:ea typeface="Cambria" panose="02040503050406030204" pitchFamily="18" charset="0"/>
              </a:rPr>
            </a:br>
            <a:r>
              <a:rPr lang="es-CL" sz="2133" dirty="0">
                <a:ea typeface="Cambria" panose="02040503050406030204" pitchFamily="18" charset="0"/>
              </a:rPr>
              <a:t>detección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55E8927-D5E4-4CE6-B3A3-06B015CBD3DA}"/>
              </a:ext>
            </a:extLst>
          </p:cNvPr>
          <p:cNvSpPr txBox="1"/>
          <p:nvPr/>
        </p:nvSpPr>
        <p:spPr>
          <a:xfrm>
            <a:off x="98196" y="5271001"/>
            <a:ext cx="10150704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[1]	Y. Kim, H. K. Kim, H. Kim, and J. B. Hong, “Do Many Models Make Light Work? Evaluating Ensemble Solutions for Improved Rumor Detection,”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8, pp. 150709–150724, 2020,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10.1109/ACCESS.2020.3016664.</a:t>
            </a:r>
          </a:p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[2]	Z. Ouyang, X. Sun, J. Chen, D. Yue, and T. Zhang, “Multi-View Stacking Ensemble for Power Consumption Anomaly Detection in the Context of Industrial Internet of Things,”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6, pp. 9623–9631, Feb. 2018,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10.1109/ACCESS.2018.2805908.</a:t>
            </a:r>
          </a:p>
        </p:txBody>
      </p:sp>
    </p:spTree>
    <p:extLst>
      <p:ext uri="{BB962C8B-B14F-4D97-AF65-F5344CB8AC3E}">
        <p14:creationId xmlns:p14="http://schemas.microsoft.com/office/powerpoint/2010/main" val="19760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3365C1-6773-46EE-9002-B6E4FBA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9</a:t>
            </a:fld>
            <a:endParaRPr lang="es-CL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6F4DA63-A4D9-4483-AB0A-174000DAA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678807"/>
              </p:ext>
            </p:extLst>
          </p:nvPr>
        </p:nvGraphicFramePr>
        <p:xfrm>
          <a:off x="24423" y="-1439130"/>
          <a:ext cx="12123906" cy="676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68EF05A-E51B-4819-A2B5-7E18C388B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309" y="2675578"/>
            <a:ext cx="1629002" cy="1371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62D8A3-5E89-4F3F-9265-5E152B7BE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0971" y="2675575"/>
            <a:ext cx="1305106" cy="1228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97E768-FA1A-46B7-9E7E-C21CB5E33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3901" y="2742259"/>
            <a:ext cx="1514686" cy="1305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642D63-0F6C-423C-BE96-75E75FFB66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2892" t="6806" r="16182" b="34759"/>
          <a:stretch/>
        </p:blipFill>
        <p:spPr>
          <a:xfrm>
            <a:off x="10855670" y="2863513"/>
            <a:ext cx="1040957" cy="104095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D1C55D29-A15A-4C29-9B2B-D27B985C3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3" y="2742261"/>
            <a:ext cx="1040957" cy="1040957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423DAB01-2BBA-4DF2-B294-A223B9F47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50000"/>
                    </a14:imgEffect>
                    <a14:imgEffect>
                      <a14:brightnessContrast bright="20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12" y="2807376"/>
            <a:ext cx="975841" cy="9758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BD8AF22-24A7-CAFB-0FAC-E6C76D8CB94F}"/>
              </a:ext>
            </a:extLst>
          </p:cNvPr>
          <p:cNvSpPr/>
          <p:nvPr/>
        </p:nvSpPr>
        <p:spPr>
          <a:xfrm>
            <a:off x="4194928" y="245097"/>
            <a:ext cx="7997072" cy="41855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5163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17401</TotalTime>
  <Words>803</Words>
  <Application>Microsoft Office PowerPoint</Application>
  <PresentationFormat>Personalizado</PresentationFormat>
  <Paragraphs>194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CMU Serif</vt:lpstr>
      <vt:lpstr>Times New Roman</vt:lpstr>
      <vt:lpstr>Wingdings</vt:lpstr>
      <vt:lpstr>Tema de Office</vt:lpstr>
      <vt:lpstr>Entregable</vt:lpstr>
      <vt:lpstr>Presentación de PowerPoint</vt:lpstr>
      <vt:lpstr>Presentación de PowerPoint</vt:lpstr>
      <vt:lpstr>Presentación de PowerPoint</vt:lpstr>
      <vt:lpstr>Presentación de PowerPoint</vt:lpstr>
      <vt:lpstr>Plataforma web visualización de datos y detección de anomalías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Máquina de Inducción</dc:title>
  <dc:creator>Maximiliano Jones</dc:creator>
  <cp:lastModifiedBy>Maximiliano Jones</cp:lastModifiedBy>
  <cp:revision>387</cp:revision>
  <cp:lastPrinted>2022-08-03T01:23:31Z</cp:lastPrinted>
  <dcterms:created xsi:type="dcterms:W3CDTF">2019-09-30T00:56:30Z</dcterms:created>
  <dcterms:modified xsi:type="dcterms:W3CDTF">2022-10-03T00:56:46Z</dcterms:modified>
</cp:coreProperties>
</file>