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第七周作业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95360" y="3827145"/>
            <a:ext cx="266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2022.10.23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根据A数组截取，分段计算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时间复杂度：O(n)</a:t>
            </a:r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4631690" y="-298450"/>
            <a:ext cx="2724785" cy="8279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题目三：三元组稀疏矩阵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稀疏矩阵，M N。稀疏矩阵只保留非零元素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考察</a:t>
            </a:r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三元组结构体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以A为基准，遍历B，把B中元素和A中元素比较：要么新增，要么和A合并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数据清洗  时间复杂度O(N^2)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以A为基准，使用双指针方法，另外生成一个C，如果A更小把值给C，否则把B给C，AB有一个空了之后把另一个循环赋给C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时间复杂度：O(n)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12055" y="544830"/>
            <a:ext cx="181102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12055" y="2202815"/>
            <a:ext cx="181102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89190" y="544830"/>
            <a:ext cx="181102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9190" y="2297430"/>
            <a:ext cx="181102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0660380" y="626110"/>
            <a:ext cx="1131570" cy="56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92575" y="2202815"/>
            <a:ext cx="1131570" cy="56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本题</a:t>
            </a:r>
            <a:r>
              <a:rPr lang="zh-CN" altLang="en-US"/>
              <a:t>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未使用稀疏矩阵去存储矩阵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题目四：高铁座位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295" y="2546350"/>
            <a:ext cx="9034780" cy="228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考察</a:t>
            </a:r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字符串的使用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切割字符串，正确的情况应该是能切割成两部分：数字+字符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时间复杂度O(N)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本题</a:t>
            </a:r>
            <a:r>
              <a:rPr lang="zh-CN" altLang="en-US"/>
              <a:t>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没有注意大小写</a:t>
            </a:r>
            <a:endParaRPr lang="zh-CN" altLang="en-US"/>
          </a:p>
          <a:p>
            <a:r>
              <a:rPr lang="zh-CN" altLang="en-US"/>
              <a:t>极端样例：666 输入错误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题意简述</a:t>
            </a:r>
            <a:endParaRPr lang="zh-CN" altLang="en-US"/>
          </a:p>
          <a:p>
            <a:r>
              <a:rPr lang="zh-CN" altLang="en-US"/>
              <a:t>每道题考察重点</a:t>
            </a:r>
            <a:endParaRPr lang="zh-CN" altLang="en-US"/>
          </a:p>
          <a:p>
            <a:r>
              <a:rPr lang="zh-CN" altLang="en-US"/>
              <a:t>基本做题思路</a:t>
            </a:r>
            <a:endParaRPr lang="zh-CN" altLang="en-US"/>
          </a:p>
          <a:p>
            <a:r>
              <a:rPr lang="zh-CN" altLang="en-US"/>
              <a:t>优化做题思路</a:t>
            </a:r>
            <a:endParaRPr lang="zh-CN" altLang="en-US"/>
          </a:p>
          <a:p>
            <a:r>
              <a:rPr lang="zh-CN" altLang="en-US"/>
              <a:t>本题常见问题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STL问题</a:t>
            </a:r>
            <a:endParaRPr lang="zh-CN" altLang="en-US"/>
          </a:p>
          <a:p>
            <a:r>
              <a:rPr lang="zh-CN" altLang="en-US"/>
              <a:t>交互日志问题</a:t>
            </a:r>
            <a:endParaRPr lang="zh-CN" altLang="en-US"/>
          </a:p>
          <a:p>
            <a:r>
              <a:rPr lang="zh-CN" altLang="en-US"/>
              <a:t>注释问题(过程日志，程序日志)，下次提交txt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题目一：求马鞍点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马鞍点定义：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mxn矩阵中a(ij)是i行最小值，j列最大值，多个位置满足，输出多个坐标。没有输出"None"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考察</a:t>
            </a:r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二维数组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重点：计算(i,j)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3874135"/>
            <a:ext cx="11037570" cy="58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保留：i行最小值，j列最最大值</a:t>
            </a:r>
            <a:endParaRPr lang="zh-CN" altLang="en-US"/>
          </a:p>
          <a:p>
            <a:r>
              <a:rPr lang="zh-CN" altLang="en-US"/>
              <a:t>遍历再比对，同时满足两个条件，输出</a:t>
            </a:r>
            <a:endParaRPr lang="zh-CN" altLang="en-US"/>
          </a:p>
          <a:p>
            <a:r>
              <a:rPr lang="zh-CN" altLang="en-US"/>
              <a:t>全局都没有，tag标志位，输出None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时间复杂度：O(n^2)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本题常见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数组分配静态分配</a:t>
            </a:r>
            <a:endParaRPr lang="zh-CN" altLang="en-US"/>
          </a:p>
          <a:p>
            <a:r>
              <a:rPr lang="zh-CN" altLang="en-US"/>
              <a:t>无要求的时候尽量输出完备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zh-CN" altLang="en-US"/>
              <a:t>二：西西艾弗岛</a:t>
            </a:r>
            <a:r>
              <a:rPr lang="en-US" altLang="zh-CN"/>
              <a:t>——</a:t>
            </a:r>
            <a:r>
              <a:rPr lang="zh-CN" altLang="en-US"/>
              <a:t>题目简述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835" y="1837690"/>
            <a:ext cx="5254625" cy="66929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4877435" y="391795"/>
            <a:ext cx="2128520" cy="816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考察</a:t>
            </a:r>
            <a:r>
              <a:rPr lang="zh-CN" altLang="en-US"/>
              <a:t>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一维数组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基本做题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从f(0)计算到f(n</a:t>
            </a:r>
            <a:r>
              <a:rPr lang="en-US" altLang="zh-CN"/>
              <a:t>-1</a:t>
            </a:r>
            <a:r>
              <a:rPr lang="zh-CN" altLang="en-US"/>
              <a:t>)，然后求和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时间复杂度：O(n^2)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550,&quot;width&quot;:8800}"/>
</p:tagLst>
</file>

<file path=ppt/tags/tag2.xml><?xml version="1.0" encoding="utf-8"?>
<p:tagLst xmlns:p="http://schemas.openxmlformats.org/presentationml/2006/main">
  <p:tag name="KSO_WPP_MARK_KEY" val="f1574a21-f4f2-4a00-b2bb-db47d62e9fb1"/>
  <p:tag name="COMMONDATA" val="eyJoZGlkIjoiMzJlNzk3MDg2ZGI3ZTNjNjMyYzAwN2M5YTA4ZDA5O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第七周作业讲解</vt:lpstr>
      <vt:lpstr>整体结构</vt:lpstr>
      <vt:lpstr>题目一：求马鞍点——题目简述</vt:lpstr>
      <vt:lpstr>考察重点</vt:lpstr>
      <vt:lpstr>基本做题思路</vt:lpstr>
      <vt:lpstr>本题常见问题</vt:lpstr>
      <vt:lpstr>题目二：西西艾弗岛——题目简述</vt:lpstr>
      <vt:lpstr>考察重点</vt:lpstr>
      <vt:lpstr>基本做题思路</vt:lpstr>
      <vt:lpstr>优化做题思路</vt:lpstr>
      <vt:lpstr>题目三：三元组稀疏矩阵——题目简述</vt:lpstr>
      <vt:lpstr>考察重点</vt:lpstr>
      <vt:lpstr>基本做题思路</vt:lpstr>
      <vt:lpstr>优化做题思路</vt:lpstr>
      <vt:lpstr>本题常见问题</vt:lpstr>
      <vt:lpstr>题目四：高铁座位——题目简述</vt:lpstr>
      <vt:lpstr>考察重点</vt:lpstr>
      <vt:lpstr>基本做题思路</vt:lpstr>
      <vt:lpstr>本题常见问题</vt:lpstr>
      <vt:lpstr>整体问题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gls</dc:creator>
  <cp:lastModifiedBy>32%</cp:lastModifiedBy>
  <cp:revision>3</cp:revision>
  <dcterms:created xsi:type="dcterms:W3CDTF">2022-10-23T02:14:00Z</dcterms:created>
  <dcterms:modified xsi:type="dcterms:W3CDTF">2022-10-23T11:53:52Z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8D8C1BAFD73B4DA09D04AF0BA58AE341</vt:lpwstr>
  </property>
  <property fmtid="{D5CDD505-2E9C-101B-9397-08002B2CF9AE}" pid="3" name="KSOProductBuildVer">
    <vt:lpwstr>2052-11.1.0.12598</vt:lpwstr>
  </property>
</Properties>
</file>