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1" r:id="rId5"/>
    <p:sldId id="282" r:id="rId6"/>
    <p:sldId id="283" r:id="rId7"/>
    <p:sldId id="280" r:id="rId8"/>
    <p:sldId id="258" r:id="rId9"/>
    <p:sldId id="284" r:id="rId10"/>
    <p:sldId id="285" r:id="rId11"/>
    <p:sldId id="286" r:id="rId12"/>
    <p:sldId id="292" r:id="rId13"/>
    <p:sldId id="288" r:id="rId14"/>
    <p:sldId id="289" r:id="rId15"/>
    <p:sldId id="290" r:id="rId16"/>
    <p:sldId id="291" r:id="rId17"/>
    <p:sldId id="279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zh-CN" altLang="en-US"/>
              <a:t>九周作业</a:t>
            </a:r>
            <a:r>
              <a:rPr lang="zh-CN" altLang="en-US"/>
              <a:t>讲解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95360" y="3827145"/>
            <a:ext cx="2660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2022.11.5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题目一</a:t>
            </a:r>
            <a:r>
              <a:rPr lang="en-US" altLang="zh-CN"/>
              <a:t> </a:t>
            </a:r>
            <a:r>
              <a:rPr lang="zh-CN" altLang="en-US"/>
              <a:t>任务四：二叉树深度(</a:t>
            </a:r>
            <a:r>
              <a:rPr lang="zh-CN" altLang="en-US"/>
              <a:t>后序遍历)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1691005"/>
            <a:ext cx="4455160" cy="3154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1845" y="5416550"/>
            <a:ext cx="8428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其余遍历思路：维护全局变量，每个节点维护自身深度变量</a:t>
            </a:r>
            <a:r>
              <a:rPr lang="en-US" altLang="zh-CN"/>
              <a:t>(</a:t>
            </a:r>
            <a:r>
              <a:rPr lang="zh-CN" altLang="en-US"/>
              <a:t>初始化根节点位</a:t>
            </a:r>
            <a:r>
              <a:rPr lang="en-US" altLang="zh-CN"/>
              <a:t>1)</a:t>
            </a:r>
            <a:r>
              <a:rPr lang="zh-CN" altLang="en-US"/>
              <a:t>，子节点深度为父节点深度</a:t>
            </a:r>
            <a:r>
              <a:rPr lang="en-US" altLang="zh-CN"/>
              <a:t>+1</a:t>
            </a:r>
            <a:r>
              <a:rPr lang="zh-CN" altLang="en-US"/>
              <a:t>，更新</a:t>
            </a:r>
            <a:r>
              <a:rPr lang="zh-CN" altLang="en-US"/>
              <a:t>全局变量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题目二</a:t>
            </a:r>
            <a:r>
              <a:rPr lang="en-US" altLang="zh-CN"/>
              <a:t> </a:t>
            </a:r>
            <a:r>
              <a:rPr lang="zh-CN" altLang="en-US"/>
              <a:t>任务</a:t>
            </a:r>
            <a:r>
              <a:rPr lang="zh-CN" altLang="en-US"/>
              <a:t>一：二叉树建树(先序遍历)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为什么是先序遍历？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只有父节点建立了，子节点才能</a:t>
            </a:r>
            <a:r>
              <a:rPr lang="zh-CN" altLang="en-US"/>
              <a:t>挂上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7485" y="2850515"/>
            <a:ext cx="4277360" cy="3498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题目二</a:t>
            </a:r>
            <a:r>
              <a:rPr lang="en-US" altLang="zh-CN"/>
              <a:t> </a:t>
            </a:r>
            <a:r>
              <a:rPr lang="zh-CN" altLang="en-US"/>
              <a:t>任务二：中序遍历</a:t>
            </a:r>
            <a:r>
              <a:rPr lang="en-US" altLang="zh-CN"/>
              <a:t>(</a:t>
            </a:r>
            <a:r>
              <a:rPr lang="zh-CN" altLang="en-US"/>
              <a:t>非递归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165" y="2451100"/>
            <a:ext cx="4231005" cy="3669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7170" y="1633855"/>
            <a:ext cx="845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非递归：先序</a:t>
            </a:r>
            <a:r>
              <a:rPr lang="en-US" altLang="zh-CN"/>
              <a:t>——</a:t>
            </a:r>
            <a:r>
              <a:rPr lang="zh-CN" altLang="en-US"/>
              <a:t>中左右</a:t>
            </a:r>
            <a:r>
              <a:rPr lang="en-US" altLang="zh-CN"/>
              <a:t>    </a:t>
            </a:r>
            <a:r>
              <a:rPr lang="zh-CN" altLang="en-US"/>
              <a:t>中序</a:t>
            </a:r>
            <a:r>
              <a:rPr lang="en-US" altLang="zh-CN"/>
              <a:t>——</a:t>
            </a:r>
            <a:r>
              <a:rPr lang="zh-CN" altLang="en-US"/>
              <a:t>左</a:t>
            </a:r>
            <a:r>
              <a:rPr lang="zh-CN" altLang="en-US"/>
              <a:t>中右</a:t>
            </a:r>
            <a:r>
              <a:rPr lang="en-US" altLang="zh-CN"/>
              <a:t>  </a:t>
            </a:r>
            <a:r>
              <a:rPr lang="zh-CN" altLang="en-US"/>
              <a:t>后序</a:t>
            </a:r>
            <a:r>
              <a:rPr lang="en-US" altLang="zh-CN"/>
              <a:t>——</a:t>
            </a:r>
            <a:r>
              <a:rPr lang="zh-CN" altLang="en-US"/>
              <a:t>左右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题目二</a:t>
            </a:r>
            <a:r>
              <a:rPr lang="en-US" altLang="zh-CN"/>
              <a:t> </a:t>
            </a:r>
            <a:r>
              <a:rPr lang="zh-CN" altLang="en-US"/>
              <a:t>任务三：求</a:t>
            </a:r>
            <a:r>
              <a:rPr lang="zh-CN" altLang="en-US"/>
              <a:t>父节点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3310" y="2183765"/>
            <a:ext cx="100247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步骤</a:t>
            </a:r>
            <a:r>
              <a:rPr lang="en-US" altLang="zh-CN" sz="3200"/>
              <a:t>:</a:t>
            </a:r>
            <a:endParaRPr lang="en-US" altLang="zh-CN" sz="3200"/>
          </a:p>
          <a:p>
            <a:pPr indent="457200"/>
            <a:r>
              <a:rPr lang="en-US" altLang="zh-CN" sz="3200"/>
              <a:t>求父节点(遍历节点，如果某节点A的左右子节点B是指定节点，则该节点为父节点)</a:t>
            </a:r>
            <a:endParaRPr lang="en-US" altLang="zh-CN" sz="3200"/>
          </a:p>
          <a:p>
            <a:pPr indent="457200"/>
            <a:endParaRPr lang="en-US" altLang="zh-CN" sz="3200"/>
          </a:p>
          <a:p>
            <a:pPr indent="457200"/>
            <a:endParaRPr lang="en-US" altLang="zh-CN" sz="3200"/>
          </a:p>
          <a:p>
            <a:pPr marL="0" lvl="0" indent="0">
              <a:buNone/>
            </a:pPr>
            <a:r>
              <a:rPr lang="zh-CN" altLang="en-US" sz="3200">
                <a:solidFill>
                  <a:schemeClr val="tx1"/>
                </a:solidFill>
              </a:rPr>
              <a:t>遍历方式不限，找到返回</a:t>
            </a:r>
            <a:r>
              <a:rPr lang="zh-CN" altLang="en-US" sz="3200">
                <a:solidFill>
                  <a:schemeClr val="tx1"/>
                </a:solidFill>
              </a:rPr>
              <a:t>即可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题目二</a:t>
            </a:r>
            <a:r>
              <a:rPr lang="en-US" altLang="zh-CN"/>
              <a:t> </a:t>
            </a:r>
            <a:r>
              <a:rPr lang="zh-CN" altLang="en-US"/>
              <a:t>任务四：求</a:t>
            </a:r>
            <a:r>
              <a:rPr lang="zh-CN" altLang="en-US"/>
              <a:t>兄弟节点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3310" y="2183765"/>
            <a:ext cx="100247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步骤</a:t>
            </a:r>
            <a:r>
              <a:rPr lang="en-US" altLang="zh-CN" sz="3200"/>
              <a:t>:</a:t>
            </a:r>
            <a:endParaRPr lang="en-US" altLang="zh-CN" sz="3200"/>
          </a:p>
          <a:p>
            <a:pPr indent="457200"/>
            <a:r>
              <a:rPr lang="en-US" altLang="zh-CN" sz="3200"/>
              <a:t>1. 找父节点 </a:t>
            </a:r>
            <a:endParaRPr lang="en-US" altLang="zh-CN" sz="3200"/>
          </a:p>
          <a:p>
            <a:pPr indent="457200"/>
            <a:r>
              <a:rPr lang="en-US" altLang="zh-CN" sz="3200"/>
              <a:t>2.判断自己是左节点还是右节点 </a:t>
            </a:r>
            <a:endParaRPr lang="en-US" altLang="zh-CN" sz="3200"/>
          </a:p>
          <a:p>
            <a:pPr indent="457200"/>
            <a:r>
              <a:rPr lang="en-US" altLang="zh-CN" sz="3200"/>
              <a:t>3.输出兄弟节点(存在/不存在)</a:t>
            </a:r>
            <a:endParaRPr lang="en-US" altLang="zh-CN" sz="3200"/>
          </a:p>
          <a:p>
            <a:pPr indent="457200"/>
            <a:endParaRPr lang="zh-CN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题目二</a:t>
            </a:r>
            <a:r>
              <a:rPr lang="en-US" altLang="zh-CN"/>
              <a:t> </a:t>
            </a:r>
            <a:r>
              <a:rPr lang="zh-CN" altLang="en-US"/>
              <a:t>任务五：二叉树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3310" y="2183765"/>
            <a:ext cx="1002474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步骤</a:t>
            </a:r>
            <a:r>
              <a:rPr lang="en-US" altLang="zh-CN" sz="3200"/>
              <a:t>:</a:t>
            </a:r>
            <a:endParaRPr lang="en-US" altLang="zh-CN" sz="3200"/>
          </a:p>
          <a:p>
            <a:pPr indent="457200"/>
            <a:r>
              <a:rPr lang="en-US" altLang="zh-CN" sz="3200"/>
              <a:t>1.找到父节点 </a:t>
            </a:r>
            <a:endParaRPr lang="en-US" altLang="zh-CN" sz="3200"/>
          </a:p>
          <a:p>
            <a:pPr indent="457200"/>
            <a:r>
              <a:rPr lang="en-US" altLang="zh-CN" sz="3200"/>
              <a:t>2.</a:t>
            </a:r>
            <a:r>
              <a:rPr lang="zh-CN" altLang="en-US" sz="3200"/>
              <a:t>确定自己是左子树</a:t>
            </a:r>
            <a:r>
              <a:rPr lang="en-US" altLang="zh-CN" sz="3200"/>
              <a:t>/</a:t>
            </a:r>
            <a:r>
              <a:rPr lang="zh-CN" altLang="en-US" sz="3200"/>
              <a:t>右子树，父节点对应置空</a:t>
            </a:r>
            <a:endParaRPr lang="en-US" altLang="zh-CN" sz="3200"/>
          </a:p>
          <a:p>
            <a:pPr indent="457200"/>
            <a:r>
              <a:rPr lang="en-US" altLang="zh-CN" sz="3200"/>
              <a:t>3.删除整颗子树</a:t>
            </a:r>
            <a:endParaRPr lang="en-US" altLang="zh-CN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1.提交规范(演示)</a:t>
            </a:r>
            <a:endParaRPr lang="zh-CN" altLang="en-US"/>
          </a:p>
          <a:p>
            <a:r>
              <a:rPr lang="zh-CN" altLang="en-US"/>
              <a:t>2.txt问题，得有、为什么要写？写什么？</a:t>
            </a:r>
            <a:endParaRPr lang="zh-CN" altLang="en-US"/>
          </a:p>
          <a:p>
            <a:r>
              <a:rPr lang="zh-CN" altLang="en-US"/>
              <a:t>3.空间释放问题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进入树，需要了解的几件事情：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1.学会熟练使用递归，但非递归也得会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递归</a:t>
            </a:r>
            <a:r>
              <a:rPr lang="zh-CN" altLang="en-US"/>
              <a:t>三要素：</a:t>
            </a:r>
            <a:endParaRPr lang="zh-CN" altLang="en-US"/>
          </a:p>
          <a:p>
            <a:pPr lvl="1"/>
            <a:r>
              <a:rPr lang="zh-CN" altLang="en-US"/>
              <a:t>递归函数的参数和</a:t>
            </a:r>
            <a:r>
              <a:rPr lang="zh-CN" altLang="en-US"/>
              <a:t>返回值</a:t>
            </a:r>
            <a:endParaRPr lang="zh-CN" altLang="en-US"/>
          </a:p>
          <a:p>
            <a:pPr lvl="2"/>
            <a:r>
              <a:rPr lang="zh-CN" altLang="en-US" sz="2000"/>
              <a:t>参数</a:t>
            </a:r>
            <a:r>
              <a:rPr lang="en-US" altLang="zh-CN" sz="2000"/>
              <a:t>——</a:t>
            </a:r>
            <a:r>
              <a:rPr lang="zh-CN" altLang="en-US" sz="2000"/>
              <a:t>不断变化的</a:t>
            </a:r>
            <a:endParaRPr lang="zh-CN" altLang="en-US" sz="2000"/>
          </a:p>
          <a:p>
            <a:pPr lvl="2"/>
            <a:r>
              <a:rPr lang="zh-CN" altLang="en-US" sz="2000"/>
              <a:t>返回值</a:t>
            </a:r>
            <a:r>
              <a:rPr lang="en-US" altLang="zh-CN" sz="2000"/>
              <a:t>——</a:t>
            </a:r>
            <a:r>
              <a:rPr lang="zh-CN" altLang="en-US" sz="2000"/>
              <a:t>需不需要返回值，希望下一层提供给我什么？</a:t>
            </a:r>
            <a:endParaRPr lang="zh-CN" altLang="en-US"/>
          </a:p>
          <a:p>
            <a:pPr lvl="1"/>
            <a:r>
              <a:rPr lang="zh-CN" altLang="en-US"/>
              <a:t>终止条件</a:t>
            </a:r>
            <a:endParaRPr lang="zh-CN" altLang="en-US"/>
          </a:p>
          <a:p>
            <a:pPr lvl="2"/>
            <a:r>
              <a:rPr lang="zh-CN" altLang="en-US"/>
              <a:t>栈</a:t>
            </a:r>
            <a:r>
              <a:rPr lang="zh-CN" altLang="en-US"/>
              <a:t>溢出</a:t>
            </a:r>
            <a:endParaRPr lang="zh-CN" altLang="en-US"/>
          </a:p>
          <a:p>
            <a:pPr lvl="1"/>
            <a:r>
              <a:rPr lang="zh-CN" altLang="en-US"/>
              <a:t>单层递归的</a:t>
            </a:r>
            <a:r>
              <a:rPr lang="zh-CN" altLang="en-US"/>
              <a:t>逻辑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进入树，需要了解的几件事情：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2.树这个数据结构，应用在哪里？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(1)数据查找(二叉排序树、B树、B+树(Mysql)、红黑树)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(2)现实应用：目录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进入树，需要了解的几件事情：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3.到树这一章了，对前面的栈、队列怎么看待——</a:t>
            </a:r>
            <a:r>
              <a:rPr lang="en-US" altLang="zh-CN">
                <a:solidFill>
                  <a:srgbClr val="FF0000"/>
                </a:solidFill>
              </a:rPr>
              <a:t>工具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不建议在作业使用STL，但建议学习STL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解决方案：自己写模块库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写树的代码，对自己要灵魂</a:t>
            </a:r>
            <a:r>
              <a:rPr lang="zh-CN" altLang="en-US"/>
              <a:t>发问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这个用到树的遍历了吗？</a:t>
            </a:r>
            <a:r>
              <a:rPr lang="en-US" altLang="zh-CN"/>
              <a:t>(</a:t>
            </a:r>
            <a:r>
              <a:rPr lang="zh-CN" altLang="en-US"/>
              <a:t>前序？中序？后序？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题目一：</a:t>
            </a:r>
            <a:endParaRPr lang="zh-CN" altLang="en-US"/>
          </a:p>
          <a:p>
            <a:pPr lvl="1"/>
            <a:r>
              <a:rPr lang="zh-CN" altLang="en-US"/>
              <a:t>任务一：建</a:t>
            </a:r>
            <a:r>
              <a:rPr lang="zh-CN" altLang="en-US"/>
              <a:t>二叉树</a:t>
            </a:r>
            <a:endParaRPr lang="zh-CN" altLang="en-US"/>
          </a:p>
          <a:p>
            <a:pPr lvl="1"/>
            <a:r>
              <a:rPr lang="zh-CN" altLang="en-US"/>
              <a:t>任务二：中序遍历</a:t>
            </a:r>
            <a:r>
              <a:rPr lang="en-US" altLang="zh-CN"/>
              <a:t>(</a:t>
            </a:r>
            <a:r>
              <a:rPr lang="zh-CN" altLang="en-US"/>
              <a:t>非递归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任务三：层次</a:t>
            </a:r>
            <a:r>
              <a:rPr lang="zh-CN" altLang="en-US"/>
              <a:t>遍历</a:t>
            </a:r>
            <a:endParaRPr lang="zh-CN" altLang="en-US"/>
          </a:p>
          <a:p>
            <a:pPr lvl="1"/>
            <a:r>
              <a:rPr lang="zh-CN" altLang="en-US"/>
              <a:t>任务四：二叉树</a:t>
            </a:r>
            <a:r>
              <a:rPr lang="zh-CN" altLang="en-US"/>
              <a:t>深度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题目</a:t>
            </a:r>
            <a:r>
              <a:rPr lang="zh-CN" altLang="en-US">
                <a:solidFill>
                  <a:schemeClr val="tx1"/>
                </a:solidFill>
              </a:rPr>
              <a:t>二：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任务一：建二叉树</a:t>
            </a:r>
            <a:endParaRPr lang="zh-CN" altLang="en-US" sz="24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任务二：中序遍历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非递归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endParaRPr lang="en-US" altLang="zh-CN" sz="24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任务三：求父节点</a:t>
            </a:r>
            <a:endParaRPr lang="zh-CN" altLang="en-US" sz="24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任务四：求兄弟节点</a:t>
            </a:r>
            <a:endParaRPr lang="zh-CN" altLang="en-US" sz="24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任务五：删除</a:t>
            </a:r>
            <a:r>
              <a:rPr lang="zh-CN" altLang="en-US">
                <a:solidFill>
                  <a:schemeClr val="tx1"/>
                </a:solidFill>
              </a:rPr>
              <a:t>子树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题目一</a:t>
            </a:r>
            <a:r>
              <a:rPr lang="en-US" altLang="zh-CN"/>
              <a:t> </a:t>
            </a:r>
            <a:r>
              <a:rPr lang="zh-CN" altLang="en-US"/>
              <a:t>任务</a:t>
            </a:r>
            <a:r>
              <a:rPr lang="zh-CN" altLang="en-US"/>
              <a:t>一：二叉树建树(先序遍历)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为什么是先序遍历？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只有父节点建立了，子节点才能</a:t>
            </a:r>
            <a:r>
              <a:rPr lang="zh-CN" altLang="en-US"/>
              <a:t>挂上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7485" y="2850515"/>
            <a:ext cx="4277360" cy="3498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题目一</a:t>
            </a:r>
            <a:r>
              <a:rPr lang="en-US" altLang="zh-CN"/>
              <a:t> </a:t>
            </a:r>
            <a:r>
              <a:rPr lang="zh-CN" altLang="en-US"/>
              <a:t>任务二：中序遍历(</a:t>
            </a:r>
            <a:r>
              <a:rPr lang="zh-CN" altLang="en-US"/>
              <a:t>递归法)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8275" y="2400300"/>
            <a:ext cx="5832475" cy="2487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题目一</a:t>
            </a:r>
            <a:r>
              <a:rPr lang="en-US" altLang="zh-CN"/>
              <a:t> </a:t>
            </a:r>
            <a:r>
              <a:rPr lang="zh-CN" altLang="en-US"/>
              <a:t>任务三：层次遍历(</a:t>
            </a:r>
            <a:r>
              <a:rPr lang="zh-CN" altLang="en-US"/>
              <a:t>队列法)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015" y="1691005"/>
            <a:ext cx="3143250" cy="3803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70" y="1691005"/>
            <a:ext cx="3476625" cy="35490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20,&quot;width&quot;:6260}"/>
</p:tagLst>
</file>

<file path=ppt/tags/tag2.xml><?xml version="1.0" encoding="utf-8"?>
<p:tagLst xmlns:p="http://schemas.openxmlformats.org/presentationml/2006/main">
  <p:tag name="KSO_WM_UNIT_PLACING_PICTURE_USER_VIEWPORT" val="{&quot;height&quot;:5120,&quot;width&quot;:6260}"/>
</p:tagLst>
</file>

<file path=ppt/tags/tag3.xml><?xml version="1.0" encoding="utf-8"?>
<p:tagLst xmlns:p="http://schemas.openxmlformats.org/presentationml/2006/main">
  <p:tag name="KSO_WPP_MARK_KEY" val="f1574a21-f4f2-4a00-b2bb-db47d62e9fb1"/>
  <p:tag name="COMMONDATA" val="eyJoZGlkIjoiMzJlNzk3MDg2ZGI3ZTNjNjMyYzAwN2M5YTA4ZDA5O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演示</Application>
  <PresentationFormat>宽屏</PresentationFormat>
  <Paragraphs>102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第七周作业讲解</vt:lpstr>
      <vt:lpstr>整体结构</vt:lpstr>
      <vt:lpstr>进入树，需要了解的几件事情：</vt:lpstr>
      <vt:lpstr>进入树，需要了解的几件事情：</vt:lpstr>
      <vt:lpstr>PowerPoint 演示文稿</vt:lpstr>
      <vt:lpstr>整体结构</vt:lpstr>
      <vt:lpstr>题目一：求马鞍点——题目简述</vt:lpstr>
      <vt:lpstr>题目一 任务一：二叉树建树(先序遍历)</vt:lpstr>
      <vt:lpstr>题目一 任务二：中序遍历(递归法)</vt:lpstr>
      <vt:lpstr>题目一 任务三：层次遍历(队列法)</vt:lpstr>
      <vt:lpstr>题目一 任务一：二叉树建树(先序遍历)</vt:lpstr>
      <vt:lpstr>题目二 任务一：建树</vt:lpstr>
      <vt:lpstr>题目二 任务二：中序遍历(非递归)</vt:lpstr>
      <vt:lpstr>题目二 任务三：求父节点</vt:lpstr>
      <vt:lpstr>题目二 任务四：求兄弟节点</vt:lpstr>
      <vt:lpstr>整体问题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gls</dc:creator>
  <cp:lastModifiedBy>32%</cp:lastModifiedBy>
  <cp:revision>7</cp:revision>
  <dcterms:created xsi:type="dcterms:W3CDTF">2022-10-23T02:14:00Z</dcterms:created>
  <dcterms:modified xsi:type="dcterms:W3CDTF">2022-11-05T07:43:59Z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8D8C1BAFD73B4DA09D04AF0BA58AE341</vt:lpwstr>
  </property>
  <property fmtid="{D5CDD505-2E9C-101B-9397-08002B2CF9AE}" pid="3" name="KSOProductBuildVer">
    <vt:lpwstr>2052-11.1.0.12763</vt:lpwstr>
  </property>
</Properties>
</file>