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274" r:id="rId3"/>
    <p:sldId id="257" r:id="rId4"/>
    <p:sldId id="275" r:id="rId5"/>
    <p:sldId id="267" r:id="rId6"/>
    <p:sldId id="276" r:id="rId7"/>
    <p:sldId id="258" r:id="rId8"/>
    <p:sldId id="259" r:id="rId10"/>
    <p:sldId id="261" r:id="rId11"/>
    <p:sldId id="262" r:id="rId12"/>
    <p:sldId id="264" r:id="rId13"/>
    <p:sldId id="273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菜鸟智慧系统思路</a:t>
            </a:r>
            <a:r>
              <a:rPr lang="zh-CN" altLang="en-US"/>
              <a:t>交流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4540" y="3484880"/>
            <a:ext cx="5810885" cy="717550"/>
          </a:xfrm>
        </p:spPr>
        <p:txBody>
          <a:bodyPr/>
          <a:p>
            <a:r>
              <a:rPr lang="en-US" altLang="zh-CN"/>
              <a:t>20221204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数据统计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4655" y="3094355"/>
            <a:ext cx="3689985" cy="1851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0" algn="ctr"/>
            <a:r>
              <a:rPr lang="zh-CN" altLang="en-US">
                <a:solidFill>
                  <a:schemeClr val="dk1"/>
                </a:solidFill>
              </a:rPr>
              <a:t>数据统计功能</a:t>
            </a:r>
            <a:endParaRPr lang="zh-CN" altLang="en-US">
              <a:solidFill>
                <a:schemeClr val="dk1"/>
              </a:solidFill>
            </a:endParaRPr>
          </a:p>
          <a:p>
            <a:pPr lvl="0" algn="ctr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当天收包裹数量最多的人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当前最多包裹数，包裹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olidFill>
                <a:schemeClr val="dk1"/>
              </a:solidFill>
            </a:endParaRPr>
          </a:p>
          <a:p>
            <a:pPr algn="ctr"/>
            <a:r>
              <a:rPr lang="en-US" altLang="zh-CN"/>
              <a:t>2.</a:t>
            </a:r>
            <a:r>
              <a:rPr lang="zh-CN" altLang="en-US"/>
              <a:t>当天有包裹人的平均包裹数量</a:t>
            </a:r>
            <a:endParaRPr lang="zh-CN" altLang="en-US"/>
          </a:p>
          <a:p>
            <a:pPr algn="ctr"/>
            <a:r>
              <a:rPr lang="en-US" altLang="zh-CN"/>
              <a:t>3.</a:t>
            </a:r>
            <a:r>
              <a:rPr lang="zh-CN" altLang="en-US"/>
              <a:t>一周内被退回的包裹数量</a:t>
            </a:r>
            <a:endParaRPr lang="zh-CN" altLang="en-US"/>
          </a:p>
          <a:p>
            <a:pPr algn="ctr"/>
            <a:r>
              <a:rPr lang="en-US" altLang="zh-CN"/>
              <a:t>...</a:t>
            </a:r>
            <a:r>
              <a:rPr lang="zh-CN" altLang="en-US"/>
              <a:t>（不限于）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885180" y="3566795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</a:t>
            </a:r>
            <a:r>
              <a:rPr lang="zh-CN" altLang="en-US"/>
              <a:t>查询当天</a:t>
            </a:r>
            <a:r>
              <a:rPr lang="zh-CN" altLang="en-US"/>
              <a:t>存包裹文件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885815" y="5240655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</a:t>
            </a:r>
            <a:r>
              <a:rPr lang="zh-CN" altLang="en-US"/>
              <a:t>查询变更文件</a:t>
            </a:r>
            <a:r>
              <a:rPr lang="en-US" altLang="zh-CN"/>
              <a:t>(</a:t>
            </a:r>
            <a:r>
              <a:rPr lang="zh-CN" altLang="en-US"/>
              <a:t>时间控制</a:t>
            </a:r>
            <a:r>
              <a:rPr lang="en-US" altLang="zh-CN"/>
              <a:t>7</a:t>
            </a:r>
            <a:r>
              <a:rPr lang="zh-CN" altLang="en-US"/>
              <a:t>天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819775" y="2047875"/>
            <a:ext cx="2016125" cy="9486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查询当天取包裹文件</a:t>
            </a:r>
            <a:endParaRPr lang="zh-CN"/>
          </a:p>
        </p:txBody>
      </p:sp>
      <p:sp>
        <p:nvSpPr>
          <p:cNvPr id="5" name="左大括号 4"/>
          <p:cNvSpPr/>
          <p:nvPr/>
        </p:nvSpPr>
        <p:spPr>
          <a:xfrm>
            <a:off x="4439285" y="2348865"/>
            <a:ext cx="1045845" cy="3266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96965" y="141732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9160510" y="2141855"/>
            <a:ext cx="2416810" cy="702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当天取包裹文件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9282430" y="3672205"/>
            <a:ext cx="2229485" cy="695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当天</a:t>
            </a:r>
            <a:r>
              <a:rPr lang="zh-CN" altLang="en-US"/>
              <a:t>存包裹文件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283700" y="5333365"/>
            <a:ext cx="2228850" cy="643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变更信息文件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678035" y="1417320"/>
            <a:ext cx="143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操作文件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系统文件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08330" y="1313815"/>
            <a:ext cx="10833100" cy="4965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6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包裹相关：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整体包裹文件：包裹大小、取件人姓名、取件人手机号、到达日期（存第几天，不存具体日期）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当天存包裹文件：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包裹大小、取件人姓名、取件人手机号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实时包裹文件：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包裹编号（所在货架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具体编号）、取件人姓名、取件人手机号、到达日期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当天取包裹文件：取件人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姓名、手机号、取包裹数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人员相关：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用户文件：用户姓名、用户手机号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模拟取件人文件：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用户姓名、用户手机号（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从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用户文件随机选取取件人）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变更信息相关：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变更信息文件：序号、包裹编号、取件人姓名、取件人手机号、当前操作（存入、取出、退回）、操作时间（对应第几天，通过全局变量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计算过去了几天，以进行数据统计）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49960"/>
            <a:ext cx="6127750" cy="565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关键点：</a:t>
            </a:r>
            <a:r>
              <a:rPr lang="zh-CN" altLang="en-US"/>
              <a:t>双向链表</a:t>
            </a:r>
            <a:endParaRPr lang="zh-CN" altLang="en-US"/>
          </a:p>
          <a:p>
            <a:r>
              <a:rPr lang="zh-CN" altLang="en-US"/>
              <a:t>货架类型：大</a:t>
            </a:r>
            <a:r>
              <a:rPr lang="en-US" altLang="zh-CN"/>
              <a:t>(500)</a:t>
            </a:r>
            <a:r>
              <a:rPr lang="zh-CN" altLang="en-US"/>
              <a:t>、中</a:t>
            </a:r>
            <a:r>
              <a:rPr lang="en-US" altLang="zh-CN"/>
              <a:t>(100)</a:t>
            </a:r>
            <a:r>
              <a:rPr lang="zh-CN" altLang="en-US"/>
              <a:t>、小</a:t>
            </a:r>
            <a:r>
              <a:rPr lang="en-US" altLang="zh-CN"/>
              <a:t>(50)</a:t>
            </a:r>
            <a:endParaRPr lang="en-US" altLang="zh-CN"/>
          </a:p>
          <a:p>
            <a:r>
              <a:rPr lang="zh-CN" altLang="en-US"/>
              <a:t>人：</a:t>
            </a:r>
            <a:r>
              <a:rPr lang="en-US" altLang="zh-CN"/>
              <a:t>MAX_PERSON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每个货架一个链表，存包裹使用该货架当前可用最小编号（查询后插入链表中间）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N[1] N[2] N[3]</a:t>
            </a:r>
            <a:r>
              <a:rPr lang="zh-CN" altLang="en-US"/>
              <a:t>表示每天来的数量</a:t>
            </a:r>
            <a:r>
              <a:rPr lang="en-US" altLang="zh-CN"/>
              <a:t>  </a:t>
            </a:r>
            <a:r>
              <a:rPr lang="zh-CN" altLang="en-US"/>
              <a:t>一维数组三个</a:t>
            </a:r>
            <a:r>
              <a:rPr lang="zh-CN" altLang="en-US"/>
              <a:t>变量</a:t>
            </a:r>
            <a:endParaRPr lang="zh-CN" altLang="en-US"/>
          </a:p>
          <a:p>
            <a:r>
              <a:rPr lang="zh-CN" altLang="en-US"/>
              <a:t>包裹信息：包裹编号</a:t>
            </a:r>
            <a:r>
              <a:rPr lang="en-US" altLang="zh-CN"/>
              <a:t>-</a:t>
            </a:r>
            <a:r>
              <a:rPr lang="zh-CN" altLang="en-US"/>
              <a:t>姓名</a:t>
            </a:r>
            <a:r>
              <a:rPr lang="en-US" altLang="zh-CN"/>
              <a:t>-</a:t>
            </a:r>
            <a:r>
              <a:rPr lang="zh-CN" altLang="en-US"/>
              <a:t>手机号</a:t>
            </a:r>
            <a:r>
              <a:rPr lang="en-US" altLang="zh-CN"/>
              <a:t>-</a:t>
            </a:r>
            <a:r>
              <a:rPr lang="zh-CN" altLang="en-US"/>
              <a:t>到达</a:t>
            </a:r>
            <a:r>
              <a:rPr lang="zh-CN" altLang="en-US"/>
              <a:t>日期</a:t>
            </a:r>
            <a:endParaRPr lang="zh-CN" altLang="en-US"/>
          </a:p>
          <a:p>
            <a:pPr indent="457200"/>
            <a:r>
              <a:rPr lang="zh-CN" altLang="en-US"/>
              <a:t>包裹编号：</a:t>
            </a:r>
            <a:r>
              <a:rPr lang="en-US" altLang="zh-CN"/>
              <a:t>x-y     x</a:t>
            </a:r>
            <a:r>
              <a:rPr lang="zh-CN" altLang="en-US"/>
              <a:t>为</a:t>
            </a:r>
            <a:r>
              <a:rPr lang="en-US" altLang="zh-CN"/>
              <a:t>1/2/3(</a:t>
            </a:r>
            <a:r>
              <a:rPr lang="zh-CN" altLang="en-US"/>
              <a:t>货架类型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为具体</a:t>
            </a:r>
            <a:r>
              <a:rPr lang="zh-CN" altLang="en-US"/>
              <a:t>编号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包裹上架时有序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包裹列表为有序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删除包裹可能情况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两种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indent="457200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endParaRPr lang="zh-CN" altLang="en-US">
              <a:solidFill>
                <a:schemeClr val="tx1"/>
              </a:solidFill>
            </a:endParaRPr>
          </a:p>
          <a:p>
            <a:pPr indent="457200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）超过</a:t>
            </a:r>
            <a:r>
              <a:rPr lang="zh-CN" altLang="en-US">
                <a:solidFill>
                  <a:schemeClr val="tx1"/>
                </a:solidFill>
              </a:rPr>
              <a:t>两天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取包裹时根据取件码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手机号，</a:t>
            </a:r>
            <a:r>
              <a:rPr lang="zh-CN" altLang="en-US">
                <a:solidFill>
                  <a:srgbClr val="FF0000"/>
                </a:solidFill>
              </a:rPr>
              <a:t>取出所有相关联包裹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功能</a:t>
            </a:r>
            <a:r>
              <a:rPr lang="zh-CN" altLang="en-US">
                <a:solidFill>
                  <a:schemeClr val="tx1"/>
                </a:solidFill>
              </a:rPr>
              <a:t>统计：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）自定义统计功能</a:t>
            </a:r>
            <a:r>
              <a:rPr lang="en-US" altLang="zh-CN">
                <a:solidFill>
                  <a:schemeClr val="tx1"/>
                </a:solidFill>
              </a:rPr>
              <a:t>(当天收包裹数量最多的人，当天有包裹人的平均包裹数量，一周内与其被退回的包裹数量)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）展示功能，展示收发</a:t>
            </a:r>
            <a:r>
              <a:rPr lang="zh-CN" altLang="en-US">
                <a:solidFill>
                  <a:schemeClr val="tx1"/>
                </a:solidFill>
              </a:rPr>
              <a:t>过程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文件存储货架状态，变更反映在</a:t>
            </a:r>
            <a:r>
              <a:rPr lang="zh-CN" altLang="en-US">
                <a:solidFill>
                  <a:schemeClr val="tx1"/>
                </a:solidFill>
              </a:rPr>
              <a:t>文件中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65035" y="688340"/>
            <a:ext cx="4457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en-US" altLang="zh-CN"/>
              <a:t>1.MAX_PERSON</a:t>
            </a:r>
            <a:endParaRPr lang="en-US" altLang="zh-CN"/>
          </a:p>
          <a:p>
            <a:r>
              <a:rPr lang="en-US" altLang="zh-CN"/>
              <a:t>2.N[1] N[2] N[3]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与</a:t>
            </a:r>
            <a:r>
              <a:rPr lang="en-US" altLang="zh-CN"/>
              <a:t>N</a:t>
            </a:r>
            <a:r>
              <a:rPr lang="zh-CN" altLang="en-US"/>
              <a:t>数组对应的每天</a:t>
            </a:r>
            <a:r>
              <a:rPr lang="zh-CN" altLang="en-US"/>
              <a:t>存包裹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4.M</a:t>
            </a:r>
            <a:r>
              <a:rPr lang="zh-CN" altLang="en-US"/>
              <a:t>个取件人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65035" y="2549525"/>
            <a:ext cx="445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</a:t>
            </a:r>
            <a:r>
              <a:rPr lang="zh-CN" altLang="en-US"/>
              <a:t>结构：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双向链表</a:t>
            </a:r>
            <a:r>
              <a:rPr lang="en-US" altLang="zh-CN"/>
              <a:t>(</a:t>
            </a:r>
            <a:r>
              <a:rPr lang="zh-CN" altLang="en-US"/>
              <a:t>每一个货架一个双向链表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265035" y="3451860"/>
            <a:ext cx="4457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</a:t>
            </a:r>
            <a:r>
              <a:rPr lang="zh-CN" altLang="en-US"/>
              <a:t>操作：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存包裹</a:t>
            </a:r>
            <a:r>
              <a:rPr lang="en-US" altLang="zh-CN"/>
              <a:t>(</a:t>
            </a:r>
            <a:r>
              <a:rPr lang="zh-CN" altLang="en-US"/>
              <a:t>读文件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取包裹</a:t>
            </a:r>
            <a:r>
              <a:rPr lang="en-US" altLang="zh-CN"/>
              <a:t>(</a:t>
            </a:r>
            <a:r>
              <a:rPr lang="zh-CN" altLang="en-US"/>
              <a:t>完成取操作之后，刷新文件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每轮存取之后将链表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65035" y="5227955"/>
            <a:ext cx="445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取包裹：以手机号做键值，取件码也要转化为手机号</a:t>
            </a:r>
            <a:r>
              <a:rPr lang="zh-CN" altLang="en-US">
                <a:solidFill>
                  <a:srgbClr val="FF0000"/>
                </a:solidFill>
              </a:rPr>
              <a:t>（关联查询到取件人所有包裹）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147955"/>
            <a:ext cx="2718435" cy="694055"/>
          </a:xfrm>
        </p:spPr>
        <p:txBody>
          <a:bodyPr>
            <a:normAutofit fontScale="90000"/>
          </a:bodyPr>
          <a:p>
            <a:r>
              <a:rPr lang="zh-CN" altLang="en-US" sz="3110">
                <a:solidFill>
                  <a:schemeClr val="tx1"/>
                </a:solidFill>
              </a:rPr>
              <a:t>关键信息</a:t>
            </a:r>
            <a:r>
              <a:rPr lang="zh-CN" altLang="en-US" sz="3110">
                <a:solidFill>
                  <a:schemeClr val="tx1"/>
                </a:solidFill>
              </a:rPr>
              <a:t>汇总</a:t>
            </a:r>
            <a:endParaRPr lang="zh-CN" altLang="en-US" sz="311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回想先验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类似于</a:t>
            </a:r>
            <a:r>
              <a:rPr lang="en-US" altLang="zh-CN"/>
              <a:t>C++</a:t>
            </a:r>
            <a:r>
              <a:rPr lang="zh-CN" altLang="en-US"/>
              <a:t>课程设计的</a:t>
            </a:r>
            <a:r>
              <a:rPr lang="zh-CN" altLang="en-US"/>
              <a:t>图书管理系统</a:t>
            </a:r>
            <a:endParaRPr lang="zh-CN" altLang="en-US"/>
          </a:p>
          <a:p>
            <a:pPr lvl="1"/>
            <a:r>
              <a:rPr lang="zh-CN" altLang="en-US"/>
              <a:t>取包裹</a:t>
            </a:r>
            <a:r>
              <a:rPr lang="en-US" altLang="zh-CN"/>
              <a:t>——</a:t>
            </a:r>
            <a:r>
              <a:rPr lang="zh-CN" altLang="en-US"/>
              <a:t>取书</a:t>
            </a:r>
            <a:endParaRPr lang="zh-CN" altLang="en-US"/>
          </a:p>
          <a:p>
            <a:pPr lvl="1"/>
            <a:r>
              <a:rPr lang="zh-CN" altLang="en-US"/>
              <a:t>存包裹</a:t>
            </a:r>
            <a:r>
              <a:rPr lang="en-US" altLang="zh-CN"/>
              <a:t>——</a:t>
            </a:r>
            <a:r>
              <a:rPr lang="zh-CN" altLang="en-US"/>
              <a:t>存书</a:t>
            </a:r>
            <a:endParaRPr lang="zh-CN" altLang="en-US"/>
          </a:p>
          <a:p>
            <a:pPr lvl="1"/>
            <a:r>
              <a:rPr lang="zh-CN" altLang="en-US"/>
              <a:t>其他个性化功能</a:t>
            </a:r>
            <a:r>
              <a:rPr lang="en-US" altLang="zh-CN"/>
              <a:t>....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相似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都是操作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都是利用结构体数组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顺序存储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链式存储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区别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链表形式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单向链表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双向链表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优势？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功能上增加了新的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要求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以文件实现所有</a:t>
            </a:r>
            <a:r>
              <a:rPr lang="zh-CN" altLang="en-US" sz="2400"/>
              <a:t>存储</a:t>
            </a:r>
            <a:endParaRPr lang="zh-CN" altLang="en-US" sz="2400"/>
          </a:p>
          <a:p>
            <a:r>
              <a:rPr lang="zh-CN" altLang="en-US" sz="2400"/>
              <a:t>时间以天为单位</a:t>
            </a:r>
            <a:endParaRPr lang="zh-CN" altLang="en-US" sz="2400"/>
          </a:p>
          <a:p>
            <a:r>
              <a:rPr lang="zh-CN" altLang="en-US" sz="2400"/>
              <a:t>所有当天文件在到下一天的时候要刷新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手动控制下一天</a:t>
            </a:r>
            <a:r>
              <a:rPr lang="zh-CN" altLang="en-US" sz="2400"/>
              <a:t>实现</a:t>
            </a:r>
            <a:r>
              <a:rPr lang="zh-CN" altLang="en-US" sz="2400">
                <a:sym typeface="+mn-ea"/>
              </a:rPr>
              <a:t>天数变更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所有输入抽象两类：</a:t>
            </a:r>
            <a:r>
              <a:rPr lang="en-US" altLang="zh-CN" sz="2400"/>
              <a:t>1.</a:t>
            </a:r>
            <a:r>
              <a:rPr lang="zh-CN" altLang="en-US" sz="2400"/>
              <a:t>手动输入</a:t>
            </a:r>
            <a:r>
              <a:rPr lang="en-US" altLang="zh-CN" sz="2400"/>
              <a:t>   2.</a:t>
            </a:r>
            <a:r>
              <a:rPr lang="zh-CN" altLang="en-US" sz="2400"/>
              <a:t>文件输入（随机事件）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抽象结构</a:t>
            </a:r>
            <a:r>
              <a:rPr lang="en-US" altLang="zh-CN"/>
              <a:t>(</a:t>
            </a:r>
            <a:r>
              <a:rPr lang="zh-CN" altLang="en-US"/>
              <a:t>表达输入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595120" y="2910840"/>
            <a:ext cx="2371725" cy="1595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31105" y="2910840"/>
            <a:ext cx="2371725" cy="1595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8185" y="2910840"/>
            <a:ext cx="2371725" cy="1595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966845" y="3709035"/>
            <a:ext cx="1064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402830" y="3709035"/>
            <a:ext cx="93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/>
          <p:cNvSpPr/>
          <p:nvPr/>
        </p:nvSpPr>
        <p:spPr>
          <a:xfrm>
            <a:off x="1023620" y="2555875"/>
            <a:ext cx="463550" cy="2306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7475" y="2371725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手动输入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475" y="4622165"/>
            <a:ext cx="1369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文件输入</a:t>
            </a:r>
            <a:r>
              <a:rPr lang="en-US" altLang="zh-CN" sz="3200">
                <a:solidFill>
                  <a:srgbClr val="FF0000"/>
                </a:solidFill>
              </a:rPr>
              <a:t>√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系统菜单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5910" y="1628775"/>
            <a:ext cx="3750945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45895" y="5238115"/>
            <a:ext cx="1451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主界面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1050" y="1808480"/>
            <a:ext cx="2780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菜鸟智能快递管理系统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500505" y="2527300"/>
            <a:ext cx="13411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用户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管理员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4385310" y="1628775"/>
            <a:ext cx="3750945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31510" y="1808480"/>
            <a:ext cx="728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用户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6140" y="2527300"/>
            <a:ext cx="332486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2000"/>
              <a:t>1.取包裹</a:t>
            </a:r>
            <a:endParaRPr lang="zh-CN" altLang="en-US" sz="2000"/>
          </a:p>
          <a:p>
            <a:pPr marL="800100" lvl="1" indent="-342900" algn="l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输入手机号</a:t>
            </a:r>
            <a:endParaRPr lang="zh-CN" altLang="en-US"/>
          </a:p>
          <a:p>
            <a:pPr marL="800100" lvl="1" indent="-342900" algn="l">
              <a:lnSpc>
                <a:spcPct val="14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输入取件码</a:t>
            </a:r>
            <a:endParaRPr lang="zh-CN" altLang="en-US"/>
          </a:p>
          <a:p>
            <a:pPr lvl="0" algn="l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000"/>
              <a:t>2.下一天</a:t>
            </a:r>
            <a:endParaRPr lang="zh-CN" altLang="en-US" sz="2000"/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2000"/>
              <a:t>3.返回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5308600" y="5238115"/>
            <a:ext cx="157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用户界面</a:t>
            </a:r>
            <a:endParaRPr lang="zh-CN" altLang="en-US" sz="2000" b="1"/>
          </a:p>
        </p:txBody>
      </p:sp>
      <p:sp>
        <p:nvSpPr>
          <p:cNvPr id="12" name="矩形 11"/>
          <p:cNvSpPr/>
          <p:nvPr/>
        </p:nvSpPr>
        <p:spPr>
          <a:xfrm>
            <a:off x="8356600" y="1628775"/>
            <a:ext cx="3750945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84360" y="1808480"/>
            <a:ext cx="1494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管理员</a:t>
            </a:r>
            <a:endParaRPr lang="zh-CN" altLang="en-US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9251950" y="2527300"/>
            <a:ext cx="19596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2000"/>
              <a:t>1.存包裹</a:t>
            </a:r>
            <a:endParaRPr lang="zh-CN" altLang="en-US" sz="2000"/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2000"/>
              <a:t>2.统计信息查询</a:t>
            </a:r>
            <a:endParaRPr lang="zh-CN" altLang="en-US" sz="2000"/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下一天</a:t>
            </a:r>
            <a:endParaRPr lang="zh-CN" altLang="en-US" sz="2000"/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en-US" altLang="zh-CN" sz="2000"/>
              <a:t>4.</a:t>
            </a:r>
            <a:r>
              <a:rPr lang="zh-CN" altLang="en-US" sz="2000"/>
              <a:t>返回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9474835" y="5238115"/>
            <a:ext cx="1515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管理员界面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950720" y="2113280"/>
            <a:ext cx="8386445" cy="2263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51355" y="4507230"/>
            <a:ext cx="8385810" cy="18535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系统整体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13655" y="1163320"/>
            <a:ext cx="155321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13655" y="2303145"/>
            <a:ext cx="155321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0445" y="3529330"/>
            <a:ext cx="155321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69380" y="3529330"/>
            <a:ext cx="155321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0445" y="4885055"/>
            <a:ext cx="155321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取包裹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35955" y="4885055"/>
            <a:ext cx="155321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存包裹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2540" y="4885055"/>
            <a:ext cx="1649730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数据统计模块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5890260" y="1982470"/>
            <a:ext cx="0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 flipH="1">
            <a:off x="4337050" y="3126740"/>
            <a:ext cx="1634490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>
            <a:off x="5982335" y="3115945"/>
            <a:ext cx="1263650" cy="41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8" idx="0"/>
          </p:cNvCxnSpPr>
          <p:nvPr/>
        </p:nvCxnSpPr>
        <p:spPr>
          <a:xfrm>
            <a:off x="4337050" y="4348480"/>
            <a:ext cx="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 flipH="1">
            <a:off x="6512560" y="4348480"/>
            <a:ext cx="733425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/>
        </p:nvCxnSpPr>
        <p:spPr>
          <a:xfrm>
            <a:off x="7245985" y="4348480"/>
            <a:ext cx="120142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47875" y="511048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功能实现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80590" y="300228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</a:t>
            </a:r>
            <a:r>
              <a:rPr lang="zh-CN" altLang="en-US"/>
              <a:t>显示层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存包裹</a:t>
            </a:r>
            <a:r>
              <a:rPr lang="zh-CN" altLang="en-US">
                <a:solidFill>
                  <a:schemeClr val="tx1"/>
                </a:solidFill>
              </a:rPr>
              <a:t>模块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4595" y="7156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操作文件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52995" y="2359660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当天</a:t>
            </a:r>
            <a:r>
              <a:rPr lang="zh-CN" altLang="en-US"/>
              <a:t>存包裹文件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452995" y="1306830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整体</a:t>
            </a:r>
            <a:r>
              <a:rPr lang="zh-CN" altLang="en-US"/>
              <a:t>包裹文件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452995" y="3412490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实时包裹文件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461250" y="4465320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变更信息文件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452995" y="5518150"/>
            <a:ext cx="161671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用户文件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167495" y="1381760"/>
            <a:ext cx="1764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提前</a:t>
            </a:r>
            <a:r>
              <a:rPr lang="zh-CN" altLang="en-US"/>
              <a:t>生成</a:t>
            </a:r>
            <a:endParaRPr lang="zh-CN" altLang="en-US"/>
          </a:p>
          <a:p>
            <a:pPr algn="ctr"/>
            <a:r>
              <a:rPr lang="zh-CN" altLang="en-US"/>
              <a:t>（文件）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365615" y="2391410"/>
            <a:ext cx="206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读取整体包裹文件的顺序行</a:t>
            </a:r>
            <a:r>
              <a:rPr lang="en-US" altLang="zh-CN"/>
              <a:t>(</a:t>
            </a:r>
            <a:r>
              <a:rPr lang="zh-CN" altLang="en-US"/>
              <a:t>随机行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365615" y="3475990"/>
            <a:ext cx="2060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读取实时</a:t>
            </a:r>
            <a:r>
              <a:rPr lang="zh-CN" altLang="en-US">
                <a:solidFill>
                  <a:srgbClr val="FF0000"/>
                </a:solidFill>
              </a:rPr>
              <a:t>双向链表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365615" y="4559935"/>
            <a:ext cx="206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每次变更信息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65615" y="5518150"/>
            <a:ext cx="206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存储所有包裹收件人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25245" y="1554480"/>
            <a:ext cx="338645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读取整体包裹文件</a:t>
            </a:r>
            <a:r>
              <a:rPr lang="zh-CN" altLang="en-US">
                <a:solidFill>
                  <a:srgbClr val="FF0000"/>
                </a:solidFill>
              </a:rPr>
              <a:t>根据到达日期</a:t>
            </a:r>
            <a:r>
              <a:rPr lang="zh-CN" altLang="en-US"/>
              <a:t>，生成当天存包裹文件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25245" y="3943985"/>
            <a:ext cx="3386455" cy="2192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根据当天存包裹文件更新实时包裹文件</a:t>
            </a:r>
            <a:endParaRPr lang="zh-CN" altLang="en-US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zh-CN" altLang="en-US"/>
              <a:t>将更新</a:t>
            </a:r>
            <a:r>
              <a:rPr lang="zh-CN" altLang="en-US"/>
              <a:t>的实时包裹文件</a:t>
            </a:r>
            <a:r>
              <a:rPr lang="zh-CN" altLang="en-US"/>
              <a:t>信息更新到变更信息文件</a:t>
            </a:r>
            <a:endParaRPr lang="zh-CN" altLang="en-US"/>
          </a:p>
          <a:p>
            <a:pPr algn="ctr"/>
            <a:r>
              <a:rPr lang="en-US" altLang="zh-CN"/>
              <a:t>+</a:t>
            </a:r>
            <a:endParaRPr lang="zh-CN" altLang="en-US"/>
          </a:p>
          <a:p>
            <a:pPr algn="ctr"/>
            <a:r>
              <a:rPr lang="zh-CN" altLang="en-US"/>
              <a:t>将包裹收件人存储到用户文件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8" idx="2"/>
          </p:cNvCxnSpPr>
          <p:nvPr/>
        </p:nvCxnSpPr>
        <p:spPr>
          <a:xfrm flipH="1">
            <a:off x="3006725" y="2125980"/>
            <a:ext cx="12065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81295" y="3359150"/>
            <a:ext cx="10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每天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28420" y="2475865"/>
            <a:ext cx="3386455" cy="1163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实时包裹文件刷新</a:t>
            </a:r>
            <a:r>
              <a:rPr lang="en-US" altLang="zh-CN"/>
              <a:t>(</a:t>
            </a:r>
            <a:r>
              <a:rPr lang="zh-CN" altLang="en-US"/>
              <a:t>删除逾期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zh-CN" altLang="en-US"/>
              <a:t>将逾期包裹信息更新到变更信息文件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33" idx="2"/>
            <a:endCxn id="29" idx="0"/>
          </p:cNvCxnSpPr>
          <p:nvPr/>
        </p:nvCxnSpPr>
        <p:spPr>
          <a:xfrm flipH="1">
            <a:off x="3018790" y="3639185"/>
            <a:ext cx="317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9" idx="3"/>
            <a:endCxn id="28" idx="3"/>
          </p:cNvCxnSpPr>
          <p:nvPr/>
        </p:nvCxnSpPr>
        <p:spPr>
          <a:xfrm flipV="1">
            <a:off x="4711700" y="1840230"/>
            <a:ext cx="3175" cy="3199765"/>
          </a:xfrm>
          <a:prstGeom prst="bentConnector3">
            <a:avLst>
              <a:gd name="adj1" fmla="val 173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取包裹</a:t>
            </a:r>
            <a:r>
              <a:rPr lang="zh-CN" altLang="en-US">
                <a:solidFill>
                  <a:schemeClr val="tx1"/>
                </a:solidFill>
              </a:rPr>
              <a:t>模块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1490" y="5311140"/>
            <a:ext cx="1718310" cy="90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取包裹情况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02890" y="4920615"/>
            <a:ext cx="2141220" cy="491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无包裹</a:t>
            </a:r>
            <a:r>
              <a:rPr lang="zh-CN" altLang="en-US"/>
              <a:t>可取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02890" y="5517515"/>
            <a:ext cx="2141220" cy="491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成功取</a:t>
            </a:r>
            <a:r>
              <a:rPr lang="zh-CN" altLang="en-US"/>
              <a:t>包裹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02890" y="6117590"/>
            <a:ext cx="2141220" cy="557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用户不在系统</a:t>
            </a:r>
            <a:endParaRPr lang="zh-CN" altLang="en-US"/>
          </a:p>
          <a:p>
            <a:pPr algn="ctr"/>
            <a:r>
              <a:rPr lang="zh-CN" altLang="en-US" sz="1400"/>
              <a:t>（取件码或手机号错误）</a:t>
            </a:r>
            <a:endParaRPr lang="zh-CN" altLang="en-US" sz="1400"/>
          </a:p>
        </p:txBody>
      </p:sp>
      <p:sp>
        <p:nvSpPr>
          <p:cNvPr id="3" name="左大括号 2"/>
          <p:cNvSpPr/>
          <p:nvPr/>
        </p:nvSpPr>
        <p:spPr>
          <a:xfrm>
            <a:off x="2463800" y="5062855"/>
            <a:ext cx="205105" cy="1304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758555" y="1960245"/>
            <a:ext cx="1895475" cy="550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模拟取件人文件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783955" y="3730625"/>
            <a:ext cx="1895475" cy="550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实时包裹文件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8783955" y="4766310"/>
            <a:ext cx="1895475" cy="550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变更信息文件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37015" y="1313815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操作文件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8350" y="1937385"/>
            <a:ext cx="355663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(</a:t>
            </a:r>
            <a:r>
              <a:rPr lang="zh-CN" altLang="en-US"/>
              <a:t>取件码</a:t>
            </a:r>
            <a:r>
              <a:rPr lang="en-US" altLang="zh-CN"/>
              <a:t>——</a:t>
            </a:r>
            <a:r>
              <a:rPr lang="zh-CN" altLang="en-US"/>
              <a:t>次</a:t>
            </a:r>
            <a:r>
              <a:rPr lang="en-US" altLang="zh-CN"/>
              <a:t>/</a:t>
            </a:r>
            <a:r>
              <a:rPr lang="zh-CN" altLang="en-US"/>
              <a:t>手机号</a:t>
            </a:r>
            <a:r>
              <a:rPr lang="en-US" altLang="zh-CN"/>
              <a:t>——</a:t>
            </a:r>
            <a:r>
              <a:rPr lang="zh-CN" altLang="en-US"/>
              <a:t>主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2" name="左大括号 31"/>
          <p:cNvSpPr/>
          <p:nvPr/>
        </p:nvSpPr>
        <p:spPr>
          <a:xfrm>
            <a:off x="4525645" y="1400175"/>
            <a:ext cx="701040" cy="167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226685" y="1227455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手动输入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26685" y="2852420"/>
            <a:ext cx="2006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模拟取件人文件</a:t>
            </a:r>
            <a:r>
              <a:rPr lang="zh-CN" altLang="en-US">
                <a:sym typeface="+mn-ea"/>
              </a:rPr>
              <a:t>（测试接口）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3440" y="3170555"/>
            <a:ext cx="3386455" cy="1402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链表查询及修改</a:t>
            </a:r>
            <a:r>
              <a:rPr lang="zh-CN" altLang="en-US"/>
              <a:t>模块</a:t>
            </a:r>
            <a:endParaRPr lang="zh-CN" altLang="en-US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zh-CN" altLang="en-US"/>
              <a:t>实时文件刷新</a:t>
            </a:r>
            <a:endParaRPr lang="zh-CN" altLang="en-US"/>
          </a:p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r>
              <a:rPr lang="zh-CN" altLang="en-US"/>
              <a:t>变更信息文件刷新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31" idx="2"/>
            <a:endCxn id="35" idx="0"/>
          </p:cNvCxnSpPr>
          <p:nvPr/>
        </p:nvCxnSpPr>
        <p:spPr>
          <a:xfrm>
            <a:off x="2546985" y="2508885"/>
            <a:ext cx="0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5" idx="1"/>
            <a:endCxn id="31" idx="1"/>
          </p:cNvCxnSpPr>
          <p:nvPr/>
        </p:nvCxnSpPr>
        <p:spPr>
          <a:xfrm rot="10800000">
            <a:off x="768350" y="2223135"/>
            <a:ext cx="85090" cy="1648460"/>
          </a:xfrm>
          <a:prstGeom prst="bentConnector3">
            <a:avLst>
              <a:gd name="adj1" fmla="val 3798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8783955" y="2875915"/>
            <a:ext cx="1895475" cy="4895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用户文件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4.xml><?xml version="1.0" encoding="utf-8"?>
<p:tagLst xmlns:p="http://schemas.openxmlformats.org/presentationml/2006/main">
  <p:tag name="COMMONDATA" val="eyJoZGlkIjoiMzJlNzk3MDg2ZGI3ZTNjNjMyYzAwN2M5YTA4ZDA5OTQifQ=="/>
  <p:tag name="KSO_WPP_MARK_KEY" val="6419bbcb-0589-4116-ae5b-49c41e4ffe8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演示</Application>
  <PresentationFormat>宽屏</PresentationFormat>
  <Paragraphs>233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关键信息汇总</vt:lpstr>
      <vt:lpstr>PowerPoint 演示文稿</vt:lpstr>
      <vt:lpstr>基本原则</vt:lpstr>
      <vt:lpstr>PowerPoint 演示文稿</vt:lpstr>
      <vt:lpstr>系统菜单</vt:lpstr>
      <vt:lpstr>系统整体架构</vt:lpstr>
      <vt:lpstr>存包裹模块</vt:lpstr>
      <vt:lpstr>取包裹模块</vt:lpstr>
      <vt:lpstr>数据统计模块</vt:lpstr>
      <vt:lpstr>系统文件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32%</cp:lastModifiedBy>
  <cp:revision>182</cp:revision>
  <dcterms:created xsi:type="dcterms:W3CDTF">2019-06-19T02:08:00Z</dcterms:created>
  <dcterms:modified xsi:type="dcterms:W3CDTF">2022-12-04T06:47:55Z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4795B7F2E58C452F871A4F685ED941D2</vt:lpwstr>
  </property>
</Properties>
</file>