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24A086-32E1-4506-9032-7662C64BAC0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Liberation Sans Narrow"/>
              </a:rPr>
              <a:t>Loudspeaker/GroupThink/etc.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82880" y="1371600"/>
            <a:ext cx="9071640" cy="256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200">
                <a:latin typeface="Arial"/>
              </a:rPr>
              <a:t>Idea</a:t>
            </a:r>
            <a:r>
              <a:rPr lang="en-US" sz="3200">
                <a:latin typeface="Arial"/>
              </a:rPr>
              <a:t>:</a:t>
            </a:r>
            <a:r>
              <a:rPr i="1" lang="en-US" sz="3200">
                <a:latin typeface="Arial"/>
              </a:rPr>
              <a:t> An app that uses mobile mesh network technology to allow users to broadcast audio/text with minimal access to the Internet</a:t>
            </a:r>
            <a:endParaRPr/>
          </a:p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74320" y="4480560"/>
            <a:ext cx="10286640" cy="32918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5120640"/>
            <a:ext cx="1737360" cy="21945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" y="3931920"/>
            <a:ext cx="1960200" cy="1192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291840" y="4202640"/>
            <a:ext cx="1960200" cy="11923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629320" y="5029200"/>
            <a:ext cx="1960200" cy="11923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537880" y="6221520"/>
            <a:ext cx="1960200" cy="11923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229600" y="6122880"/>
            <a:ext cx="1960200" cy="11923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776640" y="3291840"/>
            <a:ext cx="2550240" cy="1645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