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0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15.xml" ContentType="application/vnd.openxmlformats-officedocument.theme+xml"/>
  <Override PartName="/ppt/theme/theme5.xml" ContentType="application/vnd.openxmlformats-officedocument.theme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_rels/presentation.xml.rels" ContentType="application/vnd.openxmlformats-package.relationships+xml"/>
  <Override PartName="/ppt/media/image1.jpeg" ContentType="image/jpeg"/>
  <Override PartName="/ppt/media/image3.svg" ContentType="image/svg"/>
  <Override PartName="/ppt/media/image6.png" ContentType="image/png"/>
  <Override PartName="/ppt/media/image2.png" ContentType="image/png"/>
  <Override PartName="/ppt/media/image4.jpeg" ContentType="image/jpeg"/>
  <Override PartName="/ppt/media/image5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</p:sld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" Target="slides/slide1.xml"/><Relationship Id="rId18" Type="http://schemas.openxmlformats.org/officeDocument/2006/relationships/slide" Target="slides/slide2.xml"/><Relationship Id="rId19" Type="http://schemas.openxmlformats.org/officeDocument/2006/relationships/slide" Target="slides/slide3.xml"/><Relationship Id="rId20" Type="http://schemas.openxmlformats.org/officeDocument/2006/relationships/slide" Target="slides/slide4.xml"/><Relationship Id="rId21" Type="http://schemas.openxmlformats.org/officeDocument/2006/relationships/slide" Target="slides/slide5.xml"/><Relationship Id="rId22" Type="http://schemas.openxmlformats.org/officeDocument/2006/relationships/slide" Target="slides/slide6.xml"/><Relationship Id="rId23" Type="http://schemas.openxmlformats.org/officeDocument/2006/relationships/slide" Target="slides/slide7.xml"/><Relationship Id="rId24" Type="http://schemas.openxmlformats.org/officeDocument/2006/relationships/slide" Target="slides/slide8.xml"/><Relationship Id="rId25" Type="http://schemas.openxmlformats.org/officeDocument/2006/relationships/slide" Target="slides/slide9.xml"/><Relationship Id="rId26" Type="http://schemas.openxmlformats.org/officeDocument/2006/relationships/slide" Target="slides/slide10.xml"/><Relationship Id="rId27" Type="http://schemas.openxmlformats.org/officeDocument/2006/relationships/slide" Target="slides/slide11.xml"/><Relationship Id="rId28" Type="http://schemas.openxmlformats.org/officeDocument/2006/relationships/slide" Target="slides/slide12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DE5DEB-7497-4A1A-A547-BE1F9155D77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F6DCB788-C5B2-4F9A-9939-BA5EA018A48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t 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C29FB0EB-E548-41EA-A159-B1456F209F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t 1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1A5BC751-61B2-4B52-A6D4-BC44680C536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t 1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C3BCC71B-15C5-4C58-AAA7-B02200ACB15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t 1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08209B11-FB36-4B46-A4CF-9F6795D5DA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t 1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DAB668F4-6497-4A88-8C9E-E7DC87401A0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DEF9541-9D9D-43ED-9C5E-9891CB7EB8F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B7847E1-0ED3-429E-892E-2DB7A1718FC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2352A4A-5A4D-49C6-9CC3-617161B532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ul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BE10A87-C448-4112-9603-0796D12B58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508758F-9116-4C14-9EDC-1CBC8A9310B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ulle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88D20759-830B-48DA-AB75-1B94860E4AC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Jigsa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20A6F61B-05C6-4C39-93EC-DBA07110793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ull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C1C94D00-58D2-475A-8F17-2700EED66FC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15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image" Target="../media/image3.svg"/><Relationship Id="rId16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image" Target="../media/image4.jpeg"/><Relationship Id="rId4" Type="http://schemas.openxmlformats.org/officeDocument/2006/relationships/image" Target="../media/image4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1.jpeg"/><Relationship Id="rId15" Type="http://schemas.openxmlformats.org/officeDocument/2006/relationships/image" Target="../media/image1.jpeg"/><Relationship Id="rId16" Type="http://schemas.openxmlformats.org/officeDocument/2006/relationships/image" Target="../media/image1.jpeg"/><Relationship Id="rId17" Type="http://schemas.openxmlformats.org/officeDocument/2006/relationships/image" Target="../media/image1.jpeg"/><Relationship Id="rId18" Type="http://schemas.openxmlformats.org/officeDocument/2006/relationships/image" Target="../media/image1.jpeg"/><Relationship Id="rId19" Type="http://schemas.openxmlformats.org/officeDocument/2006/relationships/image" Target="../media/image1.jpeg"/><Relationship Id="rId20" Type="http://schemas.openxmlformats.org/officeDocument/2006/relationships/image" Target="../media/image1.jpeg"/><Relationship Id="rId21" Type="http://schemas.openxmlformats.org/officeDocument/2006/relationships/image" Target="../media/image1.jpeg"/><Relationship Id="rId22" Type="http://schemas.openxmlformats.org/officeDocument/2006/relationships/image" Target="../media/image1.jpeg"/><Relationship Id="rId23" Type="http://schemas.openxmlformats.org/officeDocument/2006/relationships/image" Target="../media/image1.jpeg"/><Relationship Id="rId24" Type="http://schemas.openxmlformats.org/officeDocument/2006/relationships/image" Target="../media/image1.jpeg"/><Relationship Id="rId25" Type="http://schemas.openxmlformats.org/officeDocument/2006/relationships/image" Target="../media/image1.jpeg"/><Relationship Id="rId26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"/>
          <p:cNvGrpSpPr/>
          <p:nvPr/>
        </p:nvGrpSpPr>
        <p:grpSpPr>
          <a:xfrm>
            <a:off x="0" y="0"/>
            <a:ext cx="10080000" cy="4114080"/>
            <a:chOff x="0" y="0"/>
            <a:chExt cx="10080000" cy="4114080"/>
          </a:xfrm>
        </p:grpSpPr>
        <p:sp>
          <p:nvSpPr>
            <p:cNvPr id="1" name=""/>
            <p:cNvSpPr/>
            <p:nvPr/>
          </p:nvSpPr>
          <p:spPr>
            <a:xfrm>
              <a:off x="0" y="0"/>
              <a:ext cx="10080000" cy="411408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" name=""/>
            <p:cNvSpPr/>
            <p:nvPr/>
          </p:nvSpPr>
          <p:spPr>
            <a:xfrm>
              <a:off x="0" y="0"/>
              <a:ext cx="10080000" cy="411408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" name=""/>
            <p:cNvSpPr/>
            <p:nvPr/>
          </p:nvSpPr>
          <p:spPr>
            <a:xfrm>
              <a:off x="0" y="1280160"/>
              <a:ext cx="1553760" cy="63936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4" name=""/>
            <p:cNvSpPr/>
            <p:nvPr/>
          </p:nvSpPr>
          <p:spPr>
            <a:xfrm>
              <a:off x="914400" y="1920240"/>
              <a:ext cx="1279440" cy="182808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" name=""/>
            <p:cNvSpPr/>
            <p:nvPr/>
          </p:nvSpPr>
          <p:spPr>
            <a:xfrm>
              <a:off x="2194560" y="548640"/>
              <a:ext cx="1279440" cy="182808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3474720" y="1188720"/>
              <a:ext cx="365040" cy="3650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4206240" y="0"/>
              <a:ext cx="1462320" cy="91368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4663440" y="914400"/>
              <a:ext cx="1005120" cy="45648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3474720" y="1737360"/>
              <a:ext cx="3108240" cy="100512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4114800" y="2743200"/>
              <a:ext cx="1462320" cy="100512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6583680" y="1463040"/>
              <a:ext cx="1553760" cy="45648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7315200" y="1920240"/>
              <a:ext cx="1462320" cy="164520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2743200" y="2377440"/>
              <a:ext cx="547920" cy="82224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8595360" y="0"/>
              <a:ext cx="1484640" cy="146232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6766560" y="0"/>
              <a:ext cx="273600" cy="100512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1554480" y="0"/>
              <a:ext cx="182160" cy="91368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0" y="3017520"/>
              <a:ext cx="365040" cy="109656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8" name=""/>
            <p:cNvSpPr/>
            <p:nvPr/>
          </p:nvSpPr>
          <p:spPr>
            <a:xfrm>
              <a:off x="9601200" y="2560320"/>
              <a:ext cx="365040" cy="155376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9" name=""/>
            <p:cNvSpPr/>
            <p:nvPr/>
          </p:nvSpPr>
          <p:spPr>
            <a:xfrm>
              <a:off x="8778240" y="1828800"/>
              <a:ext cx="365040" cy="3650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ftr" idx="1"/>
          </p:nvPr>
        </p:nvSpPr>
        <p:spPr>
          <a:xfrm>
            <a:off x="3442680" y="516600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0146562-A6C3-492A-A3D1-47748822E586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dt" idx="3"/>
          </p:nvPr>
        </p:nvSpPr>
        <p:spPr>
          <a:xfrm>
            <a:off x="46800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"/>
          <p:cNvSpPr/>
          <p:nvPr/>
        </p:nvSpPr>
        <p:spPr>
          <a:xfrm rot="18876000">
            <a:off x="8645760" y="-405000"/>
            <a:ext cx="2894760" cy="289476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39" name=""/>
          <p:cNvSpPr/>
          <p:nvPr/>
        </p:nvSpPr>
        <p:spPr>
          <a:xfrm rot="18876000">
            <a:off x="8665920" y="3983040"/>
            <a:ext cx="2894760" cy="289476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40" name=""/>
          <p:cNvSpPr/>
          <p:nvPr/>
        </p:nvSpPr>
        <p:spPr>
          <a:xfrm rot="18964800">
            <a:off x="993600" y="5915880"/>
            <a:ext cx="2588040" cy="7308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241" name=""/>
          <p:cNvSpPr/>
          <p:nvPr/>
        </p:nvSpPr>
        <p:spPr>
          <a:xfrm rot="18964800">
            <a:off x="-1296720" y="5513760"/>
            <a:ext cx="2588040" cy="7308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242" name=""/>
          <p:cNvSpPr/>
          <p:nvPr/>
        </p:nvSpPr>
        <p:spPr>
          <a:xfrm rot="18964800">
            <a:off x="3681720" y="339480"/>
            <a:ext cx="3457080" cy="9216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243" name=""/>
          <p:cNvSpPr/>
          <p:nvPr/>
        </p:nvSpPr>
        <p:spPr>
          <a:xfrm rot="18964800">
            <a:off x="1445400" y="-757800"/>
            <a:ext cx="2588040" cy="7308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244" name=""/>
          <p:cNvSpPr/>
          <p:nvPr/>
        </p:nvSpPr>
        <p:spPr>
          <a:xfrm rot="18964800">
            <a:off x="-726840" y="3295080"/>
            <a:ext cx="2588040" cy="51228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ftr" idx="28"/>
          </p:nvPr>
        </p:nvSpPr>
        <p:spPr>
          <a:xfrm>
            <a:off x="3442680" y="516600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sldNum" idx="29"/>
          </p:nvPr>
        </p:nvSpPr>
        <p:spPr>
          <a:xfrm>
            <a:off x="722736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D420B4B-3B28-44D0-B7C2-B83C6120B294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" name="PlaceHolder 5"/>
          <p:cNvSpPr>
            <a:spLocks noGrp="1"/>
          </p:cNvSpPr>
          <p:nvPr>
            <p:ph type="dt" idx="30"/>
          </p:nvPr>
        </p:nvSpPr>
        <p:spPr>
          <a:xfrm>
            <a:off x="46800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"/>
          <p:cNvGrpSpPr/>
          <p:nvPr/>
        </p:nvGrpSpPr>
        <p:grpSpPr>
          <a:xfrm>
            <a:off x="7406640" y="3566160"/>
            <a:ext cx="2376720" cy="4296960"/>
            <a:chOff x="7406640" y="3566160"/>
            <a:chExt cx="2376720" cy="4296960"/>
          </a:xfrm>
        </p:grpSpPr>
        <p:sp>
          <p:nvSpPr>
            <p:cNvPr id="253" name=""/>
            <p:cNvSpPr/>
            <p:nvPr/>
          </p:nvSpPr>
          <p:spPr>
            <a:xfrm>
              <a:off x="8138160" y="4754880"/>
              <a:ext cx="456480" cy="2559600"/>
            </a:xfrm>
            <a:prstGeom prst="rect">
              <a:avLst/>
            </a:prstGeom>
            <a:blipFill rotWithShape="0">
              <a:blip r:embed="rId2"/>
              <a:srcRect/>
              <a:tile tx="0" ty="0" sx="74113" sy="74113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54" name=""/>
            <p:cNvSpPr/>
            <p:nvPr/>
          </p:nvSpPr>
          <p:spPr>
            <a:xfrm>
              <a:off x="8961120" y="3566160"/>
              <a:ext cx="456480" cy="2559600"/>
            </a:xfrm>
            <a:prstGeom prst="rect">
              <a:avLst/>
            </a:prstGeom>
            <a:blipFill rotWithShape="0">
              <a:blip r:embed="rId3"/>
              <a:srcRect/>
              <a:tile tx="0" ty="0" sx="74113" sy="74113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55" name=""/>
            <p:cNvSpPr/>
            <p:nvPr/>
          </p:nvSpPr>
          <p:spPr>
            <a:xfrm>
              <a:off x="8503920" y="5120640"/>
              <a:ext cx="127944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56" name=""/>
            <p:cNvSpPr/>
            <p:nvPr/>
          </p:nvSpPr>
          <p:spPr>
            <a:xfrm>
              <a:off x="8321040" y="5303520"/>
              <a:ext cx="91368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57" name=""/>
            <p:cNvSpPr/>
            <p:nvPr/>
          </p:nvSpPr>
          <p:spPr>
            <a:xfrm>
              <a:off x="8869680" y="5486400"/>
              <a:ext cx="91368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58" name=""/>
            <p:cNvSpPr/>
            <p:nvPr/>
          </p:nvSpPr>
          <p:spPr>
            <a:xfrm>
              <a:off x="7406640" y="5303520"/>
              <a:ext cx="456480" cy="2559600"/>
            </a:xfrm>
            <a:prstGeom prst="rect">
              <a:avLst/>
            </a:prstGeom>
            <a:blipFill rotWithShape="0">
              <a:blip r:embed="rId4"/>
              <a:srcRect/>
              <a:tile tx="0" ty="0" sx="74113" sy="74113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259" name=""/>
          <p:cNvSpPr/>
          <p:nvPr/>
        </p:nvSpPr>
        <p:spPr>
          <a:xfrm flipH="1" flipV="1">
            <a:off x="1461240" y="-1555200"/>
            <a:ext cx="456480" cy="2559600"/>
          </a:xfrm>
          <a:prstGeom prst="rect">
            <a:avLst/>
          </a:prstGeom>
          <a:blipFill rotWithShape="0">
            <a:blip r:embed="rId5"/>
            <a:srcRect/>
            <a:tile tx="0" ty="0" sx="74113" sy="74113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60" name=""/>
          <p:cNvSpPr/>
          <p:nvPr/>
        </p:nvSpPr>
        <p:spPr>
          <a:xfrm flipH="1" flipV="1">
            <a:off x="638280" y="-365400"/>
            <a:ext cx="456480" cy="2559600"/>
          </a:xfrm>
          <a:prstGeom prst="rect">
            <a:avLst/>
          </a:prstGeom>
          <a:blipFill rotWithShape="0">
            <a:blip r:embed="rId6"/>
            <a:srcRect/>
            <a:tile tx="0" ty="0" sx="74113" sy="74113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61" name=""/>
          <p:cNvSpPr/>
          <p:nvPr/>
        </p:nvSpPr>
        <p:spPr>
          <a:xfrm flipH="1" flipV="1">
            <a:off x="273600" y="547920"/>
            <a:ext cx="127944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62" name=""/>
          <p:cNvSpPr/>
          <p:nvPr/>
        </p:nvSpPr>
        <p:spPr>
          <a:xfrm flipH="1" flipV="1">
            <a:off x="822240" y="36504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63" name=""/>
          <p:cNvSpPr/>
          <p:nvPr/>
        </p:nvSpPr>
        <p:spPr>
          <a:xfrm flipH="1" flipV="1">
            <a:off x="273600" y="18216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64" name=""/>
          <p:cNvSpPr/>
          <p:nvPr/>
        </p:nvSpPr>
        <p:spPr>
          <a:xfrm flipH="1" flipV="1">
            <a:off x="2193840" y="-2103840"/>
            <a:ext cx="456480" cy="2559600"/>
          </a:xfrm>
          <a:prstGeom prst="rect">
            <a:avLst/>
          </a:prstGeom>
          <a:blipFill rotWithShape="0">
            <a:blip r:embed="rId7"/>
            <a:srcRect/>
            <a:tile tx="0" ty="0" sx="74113" sy="74113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65" name=""/>
          <p:cNvSpPr/>
          <p:nvPr/>
        </p:nvSpPr>
        <p:spPr>
          <a:xfrm>
            <a:off x="3474720" y="2560320"/>
            <a:ext cx="2742480" cy="27424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ftr" idx="31"/>
          </p:nvPr>
        </p:nvSpPr>
        <p:spPr>
          <a:xfrm>
            <a:off x="3442680" y="516600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sldNum" idx="32"/>
          </p:nvPr>
        </p:nvSpPr>
        <p:spPr>
          <a:xfrm>
            <a:off x="722736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E3F25DB-EB57-4CD7-9B41-5C4FA3FD860A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" name="PlaceHolder 5"/>
          <p:cNvSpPr>
            <a:spLocks noGrp="1"/>
          </p:cNvSpPr>
          <p:nvPr>
            <p:ph type="dt" idx="33"/>
          </p:nvPr>
        </p:nvSpPr>
        <p:spPr>
          <a:xfrm>
            <a:off x="46800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8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"/>
          <p:cNvGrpSpPr/>
          <p:nvPr/>
        </p:nvGrpSpPr>
        <p:grpSpPr>
          <a:xfrm>
            <a:off x="7406640" y="3566160"/>
            <a:ext cx="2376720" cy="4296960"/>
            <a:chOff x="7406640" y="3566160"/>
            <a:chExt cx="2376720" cy="4296960"/>
          </a:xfrm>
        </p:grpSpPr>
        <p:sp>
          <p:nvSpPr>
            <p:cNvPr id="274" name=""/>
            <p:cNvSpPr/>
            <p:nvPr/>
          </p:nvSpPr>
          <p:spPr>
            <a:xfrm>
              <a:off x="8138160" y="4754880"/>
              <a:ext cx="456480" cy="2559600"/>
            </a:xfrm>
            <a:prstGeom prst="rect">
              <a:avLst/>
            </a:prstGeom>
            <a:blipFill rotWithShape="0">
              <a:blip r:embed="rId2"/>
              <a:srcRect/>
              <a:tile tx="0" ty="0" sx="74113" sy="74113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75" name=""/>
            <p:cNvSpPr/>
            <p:nvPr/>
          </p:nvSpPr>
          <p:spPr>
            <a:xfrm>
              <a:off x="8961120" y="3566160"/>
              <a:ext cx="456480" cy="2559600"/>
            </a:xfrm>
            <a:prstGeom prst="rect">
              <a:avLst/>
            </a:prstGeom>
            <a:blipFill rotWithShape="0">
              <a:blip r:embed="rId3"/>
              <a:srcRect/>
              <a:tile tx="0" ty="0" sx="74113" sy="74113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76" name=""/>
            <p:cNvSpPr/>
            <p:nvPr/>
          </p:nvSpPr>
          <p:spPr>
            <a:xfrm>
              <a:off x="8503920" y="5120640"/>
              <a:ext cx="127944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77" name=""/>
            <p:cNvSpPr/>
            <p:nvPr/>
          </p:nvSpPr>
          <p:spPr>
            <a:xfrm>
              <a:off x="8321040" y="5303520"/>
              <a:ext cx="91368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78" name=""/>
            <p:cNvSpPr/>
            <p:nvPr/>
          </p:nvSpPr>
          <p:spPr>
            <a:xfrm>
              <a:off x="8869680" y="5486400"/>
              <a:ext cx="91368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79" name=""/>
            <p:cNvSpPr/>
            <p:nvPr/>
          </p:nvSpPr>
          <p:spPr>
            <a:xfrm>
              <a:off x="7406640" y="5303520"/>
              <a:ext cx="456480" cy="2559600"/>
            </a:xfrm>
            <a:prstGeom prst="rect">
              <a:avLst/>
            </a:prstGeom>
            <a:blipFill rotWithShape="0">
              <a:blip r:embed="rId4"/>
              <a:srcRect/>
              <a:tile tx="0" ty="0" sx="74113" sy="74113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280" name=""/>
          <p:cNvSpPr/>
          <p:nvPr/>
        </p:nvSpPr>
        <p:spPr>
          <a:xfrm flipH="1" flipV="1">
            <a:off x="1461240" y="-1555200"/>
            <a:ext cx="456480" cy="2559600"/>
          </a:xfrm>
          <a:prstGeom prst="rect">
            <a:avLst/>
          </a:prstGeom>
          <a:blipFill rotWithShape="0">
            <a:blip r:embed="rId5"/>
            <a:srcRect/>
            <a:tile tx="0" ty="0" sx="74113" sy="74113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81" name=""/>
          <p:cNvSpPr/>
          <p:nvPr/>
        </p:nvSpPr>
        <p:spPr>
          <a:xfrm flipH="1" flipV="1">
            <a:off x="638280" y="-365400"/>
            <a:ext cx="456480" cy="2559600"/>
          </a:xfrm>
          <a:prstGeom prst="rect">
            <a:avLst/>
          </a:prstGeom>
          <a:blipFill rotWithShape="0">
            <a:blip r:embed="rId6"/>
            <a:srcRect/>
            <a:tile tx="0" ty="0" sx="74113" sy="74113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82" name=""/>
          <p:cNvSpPr/>
          <p:nvPr/>
        </p:nvSpPr>
        <p:spPr>
          <a:xfrm flipH="1" flipV="1">
            <a:off x="273600" y="547920"/>
            <a:ext cx="127944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83" name=""/>
          <p:cNvSpPr/>
          <p:nvPr/>
        </p:nvSpPr>
        <p:spPr>
          <a:xfrm flipH="1" flipV="1">
            <a:off x="822240" y="36504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84" name=""/>
          <p:cNvSpPr/>
          <p:nvPr/>
        </p:nvSpPr>
        <p:spPr>
          <a:xfrm flipH="1" flipV="1">
            <a:off x="273600" y="18216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85" name=""/>
          <p:cNvSpPr/>
          <p:nvPr/>
        </p:nvSpPr>
        <p:spPr>
          <a:xfrm flipH="1" flipV="1">
            <a:off x="2193840" y="-2103840"/>
            <a:ext cx="456480" cy="2559600"/>
          </a:xfrm>
          <a:prstGeom prst="rect">
            <a:avLst/>
          </a:prstGeom>
          <a:blipFill rotWithShape="0">
            <a:blip r:embed="rId7"/>
            <a:srcRect/>
            <a:tile tx="0" ty="0" sx="74113" sy="74113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86" name=""/>
          <p:cNvSpPr/>
          <p:nvPr/>
        </p:nvSpPr>
        <p:spPr>
          <a:xfrm>
            <a:off x="3474720" y="2560320"/>
            <a:ext cx="2742480" cy="27424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ftr" idx="34"/>
          </p:nvPr>
        </p:nvSpPr>
        <p:spPr>
          <a:xfrm>
            <a:off x="3442680" y="516600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sldNum" idx="35"/>
          </p:nvPr>
        </p:nvSpPr>
        <p:spPr>
          <a:xfrm>
            <a:off x="722736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329531C-4CD4-465F-A7F1-A663B16580F8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1" name="PlaceHolder 5"/>
          <p:cNvSpPr>
            <a:spLocks noGrp="1"/>
          </p:cNvSpPr>
          <p:nvPr>
            <p:ph type="dt" idx="36"/>
          </p:nvPr>
        </p:nvSpPr>
        <p:spPr>
          <a:xfrm>
            <a:off x="46800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8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"/>
          <p:cNvGrpSpPr/>
          <p:nvPr/>
        </p:nvGrpSpPr>
        <p:grpSpPr>
          <a:xfrm>
            <a:off x="7406640" y="3566160"/>
            <a:ext cx="2376720" cy="4296960"/>
            <a:chOff x="7406640" y="3566160"/>
            <a:chExt cx="2376720" cy="4296960"/>
          </a:xfrm>
        </p:grpSpPr>
        <p:sp>
          <p:nvSpPr>
            <p:cNvPr id="295" name=""/>
            <p:cNvSpPr/>
            <p:nvPr/>
          </p:nvSpPr>
          <p:spPr>
            <a:xfrm>
              <a:off x="8138160" y="4754880"/>
              <a:ext cx="456480" cy="2559600"/>
            </a:xfrm>
            <a:prstGeom prst="rect">
              <a:avLst/>
            </a:prstGeom>
            <a:blipFill rotWithShape="0">
              <a:blip r:embed="rId2"/>
              <a:srcRect/>
              <a:tile tx="0" ty="0" sx="74113" sy="74113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96" name=""/>
            <p:cNvSpPr/>
            <p:nvPr/>
          </p:nvSpPr>
          <p:spPr>
            <a:xfrm>
              <a:off x="8961120" y="3566160"/>
              <a:ext cx="456480" cy="2559600"/>
            </a:xfrm>
            <a:prstGeom prst="rect">
              <a:avLst/>
            </a:prstGeom>
            <a:blipFill rotWithShape="0">
              <a:blip r:embed="rId3"/>
              <a:srcRect/>
              <a:tile tx="0" ty="0" sx="74113" sy="74113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97" name=""/>
            <p:cNvSpPr/>
            <p:nvPr/>
          </p:nvSpPr>
          <p:spPr>
            <a:xfrm>
              <a:off x="8503920" y="5120640"/>
              <a:ext cx="127944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98" name=""/>
            <p:cNvSpPr/>
            <p:nvPr/>
          </p:nvSpPr>
          <p:spPr>
            <a:xfrm>
              <a:off x="8321040" y="5303520"/>
              <a:ext cx="91368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99" name=""/>
            <p:cNvSpPr/>
            <p:nvPr/>
          </p:nvSpPr>
          <p:spPr>
            <a:xfrm>
              <a:off x="8869680" y="5486400"/>
              <a:ext cx="91368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00" name=""/>
            <p:cNvSpPr/>
            <p:nvPr/>
          </p:nvSpPr>
          <p:spPr>
            <a:xfrm>
              <a:off x="7406640" y="5303520"/>
              <a:ext cx="456480" cy="2559600"/>
            </a:xfrm>
            <a:prstGeom prst="rect">
              <a:avLst/>
            </a:prstGeom>
            <a:blipFill rotWithShape="0">
              <a:blip r:embed="rId4"/>
              <a:srcRect/>
              <a:tile tx="0" ty="0" sx="74113" sy="74113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301" name=""/>
          <p:cNvSpPr/>
          <p:nvPr/>
        </p:nvSpPr>
        <p:spPr>
          <a:xfrm flipH="1" flipV="1">
            <a:off x="1461240" y="-1555200"/>
            <a:ext cx="456480" cy="2559600"/>
          </a:xfrm>
          <a:prstGeom prst="rect">
            <a:avLst/>
          </a:prstGeom>
          <a:blipFill rotWithShape="0">
            <a:blip r:embed="rId5"/>
            <a:srcRect/>
            <a:tile tx="0" ty="0" sx="74113" sy="74113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02" name=""/>
          <p:cNvSpPr/>
          <p:nvPr/>
        </p:nvSpPr>
        <p:spPr>
          <a:xfrm flipH="1" flipV="1">
            <a:off x="638280" y="-365400"/>
            <a:ext cx="456480" cy="2559600"/>
          </a:xfrm>
          <a:prstGeom prst="rect">
            <a:avLst/>
          </a:prstGeom>
          <a:blipFill rotWithShape="0">
            <a:blip r:embed="rId6"/>
            <a:srcRect/>
            <a:tile tx="0" ty="0" sx="74113" sy="74113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03" name=""/>
          <p:cNvSpPr/>
          <p:nvPr/>
        </p:nvSpPr>
        <p:spPr>
          <a:xfrm flipH="1" flipV="1">
            <a:off x="273600" y="547920"/>
            <a:ext cx="127944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04" name=""/>
          <p:cNvSpPr/>
          <p:nvPr/>
        </p:nvSpPr>
        <p:spPr>
          <a:xfrm flipH="1" flipV="1">
            <a:off x="822240" y="36504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05" name=""/>
          <p:cNvSpPr/>
          <p:nvPr/>
        </p:nvSpPr>
        <p:spPr>
          <a:xfrm flipH="1" flipV="1">
            <a:off x="273600" y="18216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06" name=""/>
          <p:cNvSpPr/>
          <p:nvPr/>
        </p:nvSpPr>
        <p:spPr>
          <a:xfrm flipH="1" flipV="1">
            <a:off x="2193840" y="-2103840"/>
            <a:ext cx="456480" cy="2559600"/>
          </a:xfrm>
          <a:prstGeom prst="rect">
            <a:avLst/>
          </a:prstGeom>
          <a:blipFill rotWithShape="0">
            <a:blip r:embed="rId7"/>
            <a:srcRect/>
            <a:tile tx="0" ty="0" sx="74113" sy="74113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07" name=""/>
          <p:cNvSpPr/>
          <p:nvPr/>
        </p:nvSpPr>
        <p:spPr>
          <a:xfrm>
            <a:off x="3474720" y="2560320"/>
            <a:ext cx="2742480" cy="27424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ftr" idx="37"/>
          </p:nvPr>
        </p:nvSpPr>
        <p:spPr>
          <a:xfrm>
            <a:off x="3442680" y="516600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 type="sldNum" idx="38"/>
          </p:nvPr>
        </p:nvSpPr>
        <p:spPr>
          <a:xfrm>
            <a:off x="722736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8BE1A15-7734-422A-99E0-1C270D98E33B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2" name="PlaceHolder 5"/>
          <p:cNvSpPr>
            <a:spLocks noGrp="1"/>
          </p:cNvSpPr>
          <p:nvPr>
            <p:ph type="dt" idx="39"/>
          </p:nvPr>
        </p:nvSpPr>
        <p:spPr>
          <a:xfrm>
            <a:off x="46800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8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"/>
          <p:cNvGrpSpPr/>
          <p:nvPr/>
        </p:nvGrpSpPr>
        <p:grpSpPr>
          <a:xfrm>
            <a:off x="7406640" y="3566160"/>
            <a:ext cx="2376720" cy="4296960"/>
            <a:chOff x="7406640" y="3566160"/>
            <a:chExt cx="2376720" cy="4296960"/>
          </a:xfrm>
        </p:grpSpPr>
        <p:sp>
          <p:nvSpPr>
            <p:cNvPr id="316" name=""/>
            <p:cNvSpPr/>
            <p:nvPr/>
          </p:nvSpPr>
          <p:spPr>
            <a:xfrm>
              <a:off x="8138160" y="4754880"/>
              <a:ext cx="456480" cy="2559600"/>
            </a:xfrm>
            <a:prstGeom prst="rect">
              <a:avLst/>
            </a:prstGeom>
            <a:blipFill rotWithShape="0">
              <a:blip r:embed="rId2"/>
              <a:srcRect/>
              <a:tile tx="0" ty="0" sx="74113" sy="74113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17" name=""/>
            <p:cNvSpPr/>
            <p:nvPr/>
          </p:nvSpPr>
          <p:spPr>
            <a:xfrm>
              <a:off x="8961120" y="3566160"/>
              <a:ext cx="456480" cy="2559600"/>
            </a:xfrm>
            <a:prstGeom prst="rect">
              <a:avLst/>
            </a:prstGeom>
            <a:blipFill rotWithShape="0">
              <a:blip r:embed="rId3"/>
              <a:srcRect/>
              <a:tile tx="0" ty="0" sx="74113" sy="74113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18" name=""/>
            <p:cNvSpPr/>
            <p:nvPr/>
          </p:nvSpPr>
          <p:spPr>
            <a:xfrm>
              <a:off x="8503920" y="5120640"/>
              <a:ext cx="127944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19" name=""/>
            <p:cNvSpPr/>
            <p:nvPr/>
          </p:nvSpPr>
          <p:spPr>
            <a:xfrm>
              <a:off x="8321040" y="5303520"/>
              <a:ext cx="91368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20" name=""/>
            <p:cNvSpPr/>
            <p:nvPr/>
          </p:nvSpPr>
          <p:spPr>
            <a:xfrm>
              <a:off x="8869680" y="5486400"/>
              <a:ext cx="91368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21" name=""/>
            <p:cNvSpPr/>
            <p:nvPr/>
          </p:nvSpPr>
          <p:spPr>
            <a:xfrm>
              <a:off x="7406640" y="5303520"/>
              <a:ext cx="456480" cy="2559600"/>
            </a:xfrm>
            <a:prstGeom prst="rect">
              <a:avLst/>
            </a:prstGeom>
            <a:blipFill rotWithShape="0">
              <a:blip r:embed="rId4"/>
              <a:srcRect/>
              <a:tile tx="0" ty="0" sx="74113" sy="74113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322" name=""/>
          <p:cNvSpPr/>
          <p:nvPr/>
        </p:nvSpPr>
        <p:spPr>
          <a:xfrm flipH="1" flipV="1">
            <a:off x="1461240" y="-1555200"/>
            <a:ext cx="456480" cy="2559600"/>
          </a:xfrm>
          <a:prstGeom prst="rect">
            <a:avLst/>
          </a:prstGeom>
          <a:blipFill rotWithShape="0">
            <a:blip r:embed="rId5"/>
            <a:srcRect/>
            <a:tile tx="0" ty="0" sx="74113" sy="74113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23" name=""/>
          <p:cNvSpPr/>
          <p:nvPr/>
        </p:nvSpPr>
        <p:spPr>
          <a:xfrm flipH="1" flipV="1">
            <a:off x="638280" y="-365400"/>
            <a:ext cx="456480" cy="2559600"/>
          </a:xfrm>
          <a:prstGeom prst="rect">
            <a:avLst/>
          </a:prstGeom>
          <a:blipFill rotWithShape="0">
            <a:blip r:embed="rId6"/>
            <a:srcRect/>
            <a:tile tx="0" ty="0" sx="74113" sy="74113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24" name=""/>
          <p:cNvSpPr/>
          <p:nvPr/>
        </p:nvSpPr>
        <p:spPr>
          <a:xfrm flipH="1" flipV="1">
            <a:off x="273600" y="547920"/>
            <a:ext cx="127944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25" name=""/>
          <p:cNvSpPr/>
          <p:nvPr/>
        </p:nvSpPr>
        <p:spPr>
          <a:xfrm flipH="1" flipV="1">
            <a:off x="822240" y="36504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26" name=""/>
          <p:cNvSpPr/>
          <p:nvPr/>
        </p:nvSpPr>
        <p:spPr>
          <a:xfrm flipH="1" flipV="1">
            <a:off x="273600" y="18216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27" name=""/>
          <p:cNvSpPr/>
          <p:nvPr/>
        </p:nvSpPr>
        <p:spPr>
          <a:xfrm flipH="1" flipV="1">
            <a:off x="2193840" y="-2103840"/>
            <a:ext cx="456480" cy="2559600"/>
          </a:xfrm>
          <a:prstGeom prst="rect">
            <a:avLst/>
          </a:prstGeom>
          <a:blipFill rotWithShape="0">
            <a:blip r:embed="rId7"/>
            <a:srcRect/>
            <a:tile tx="0" ty="0" sx="74113" sy="74113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28" name=""/>
          <p:cNvSpPr/>
          <p:nvPr/>
        </p:nvSpPr>
        <p:spPr>
          <a:xfrm>
            <a:off x="3474720" y="2560320"/>
            <a:ext cx="2742480" cy="27424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ftr" idx="40"/>
          </p:nvPr>
        </p:nvSpPr>
        <p:spPr>
          <a:xfrm>
            <a:off x="3442680" y="516600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 type="sldNum" idx="41"/>
          </p:nvPr>
        </p:nvSpPr>
        <p:spPr>
          <a:xfrm>
            <a:off x="722736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195D002-3F35-4A67-9504-D1213EBA52A8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3" name="PlaceHolder 5"/>
          <p:cNvSpPr>
            <a:spLocks noGrp="1"/>
          </p:cNvSpPr>
          <p:nvPr>
            <p:ph type="dt" idx="42"/>
          </p:nvPr>
        </p:nvSpPr>
        <p:spPr>
          <a:xfrm>
            <a:off x="46800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8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"/>
          <p:cNvGrpSpPr/>
          <p:nvPr/>
        </p:nvGrpSpPr>
        <p:grpSpPr>
          <a:xfrm>
            <a:off x="7406640" y="3566160"/>
            <a:ext cx="2376720" cy="4296960"/>
            <a:chOff x="7406640" y="3566160"/>
            <a:chExt cx="2376720" cy="4296960"/>
          </a:xfrm>
        </p:grpSpPr>
        <p:sp>
          <p:nvSpPr>
            <p:cNvPr id="337" name=""/>
            <p:cNvSpPr/>
            <p:nvPr/>
          </p:nvSpPr>
          <p:spPr>
            <a:xfrm>
              <a:off x="8138160" y="4754880"/>
              <a:ext cx="456480" cy="2559600"/>
            </a:xfrm>
            <a:prstGeom prst="rect">
              <a:avLst/>
            </a:prstGeom>
            <a:blipFill rotWithShape="0">
              <a:blip r:embed="rId2"/>
              <a:srcRect/>
              <a:tile tx="0" ty="0" sx="74113" sy="74113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38" name=""/>
            <p:cNvSpPr/>
            <p:nvPr/>
          </p:nvSpPr>
          <p:spPr>
            <a:xfrm>
              <a:off x="8961120" y="3566160"/>
              <a:ext cx="456480" cy="2559600"/>
            </a:xfrm>
            <a:prstGeom prst="rect">
              <a:avLst/>
            </a:prstGeom>
            <a:blipFill rotWithShape="0">
              <a:blip r:embed="rId3"/>
              <a:srcRect/>
              <a:tile tx="0" ty="0" sx="74113" sy="74113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39" name=""/>
            <p:cNvSpPr/>
            <p:nvPr/>
          </p:nvSpPr>
          <p:spPr>
            <a:xfrm>
              <a:off x="8503920" y="5120640"/>
              <a:ext cx="127944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40" name=""/>
            <p:cNvSpPr/>
            <p:nvPr/>
          </p:nvSpPr>
          <p:spPr>
            <a:xfrm>
              <a:off x="8321040" y="5303520"/>
              <a:ext cx="91368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41" name=""/>
            <p:cNvSpPr/>
            <p:nvPr/>
          </p:nvSpPr>
          <p:spPr>
            <a:xfrm>
              <a:off x="8869680" y="5486400"/>
              <a:ext cx="91368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42" name=""/>
            <p:cNvSpPr/>
            <p:nvPr/>
          </p:nvSpPr>
          <p:spPr>
            <a:xfrm>
              <a:off x="7406640" y="5303520"/>
              <a:ext cx="456480" cy="2559600"/>
            </a:xfrm>
            <a:prstGeom prst="rect">
              <a:avLst/>
            </a:prstGeom>
            <a:blipFill rotWithShape="0">
              <a:blip r:embed="rId4"/>
              <a:srcRect/>
              <a:tile tx="0" ty="0" sx="74113" sy="74113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343" name=""/>
          <p:cNvSpPr/>
          <p:nvPr/>
        </p:nvSpPr>
        <p:spPr>
          <a:xfrm flipH="1" flipV="1">
            <a:off x="1461240" y="-1555200"/>
            <a:ext cx="456480" cy="2559600"/>
          </a:xfrm>
          <a:prstGeom prst="rect">
            <a:avLst/>
          </a:prstGeom>
          <a:blipFill rotWithShape="0">
            <a:blip r:embed="rId5"/>
            <a:srcRect/>
            <a:tile tx="0" ty="0" sx="74113" sy="74113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44" name=""/>
          <p:cNvSpPr/>
          <p:nvPr/>
        </p:nvSpPr>
        <p:spPr>
          <a:xfrm flipH="1" flipV="1">
            <a:off x="638280" y="-365400"/>
            <a:ext cx="456480" cy="2559600"/>
          </a:xfrm>
          <a:prstGeom prst="rect">
            <a:avLst/>
          </a:prstGeom>
          <a:blipFill rotWithShape="0">
            <a:blip r:embed="rId6"/>
            <a:srcRect/>
            <a:tile tx="0" ty="0" sx="74113" sy="74113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45" name=""/>
          <p:cNvSpPr/>
          <p:nvPr/>
        </p:nvSpPr>
        <p:spPr>
          <a:xfrm flipH="1" flipV="1">
            <a:off x="273600" y="547920"/>
            <a:ext cx="127944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46" name=""/>
          <p:cNvSpPr/>
          <p:nvPr/>
        </p:nvSpPr>
        <p:spPr>
          <a:xfrm flipH="1" flipV="1">
            <a:off x="822240" y="36504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47" name=""/>
          <p:cNvSpPr/>
          <p:nvPr/>
        </p:nvSpPr>
        <p:spPr>
          <a:xfrm flipH="1" flipV="1">
            <a:off x="273600" y="18216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48" name=""/>
          <p:cNvSpPr/>
          <p:nvPr/>
        </p:nvSpPr>
        <p:spPr>
          <a:xfrm flipH="1" flipV="1">
            <a:off x="2193840" y="-2103840"/>
            <a:ext cx="456480" cy="2559600"/>
          </a:xfrm>
          <a:prstGeom prst="rect">
            <a:avLst/>
          </a:prstGeom>
          <a:blipFill rotWithShape="0">
            <a:blip r:embed="rId7"/>
            <a:srcRect/>
            <a:tile tx="0" ty="0" sx="74113" sy="74113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49" name=""/>
          <p:cNvSpPr/>
          <p:nvPr/>
        </p:nvSpPr>
        <p:spPr>
          <a:xfrm>
            <a:off x="3474720" y="2560320"/>
            <a:ext cx="2742480" cy="27424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ftr" idx="43"/>
          </p:nvPr>
        </p:nvSpPr>
        <p:spPr>
          <a:xfrm>
            <a:off x="3442680" y="516600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sldNum" idx="44"/>
          </p:nvPr>
        </p:nvSpPr>
        <p:spPr>
          <a:xfrm>
            <a:off x="722736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57983EA-C993-45F3-8EA7-65A81A7BD992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4" name="PlaceHolder 5"/>
          <p:cNvSpPr>
            <a:spLocks noGrp="1"/>
          </p:cNvSpPr>
          <p:nvPr>
            <p:ph type="dt" idx="45"/>
          </p:nvPr>
        </p:nvSpPr>
        <p:spPr>
          <a:xfrm>
            <a:off x="46800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"/>
          <p:cNvGrpSpPr/>
          <p:nvPr/>
        </p:nvGrpSpPr>
        <p:grpSpPr>
          <a:xfrm>
            <a:off x="0" y="0"/>
            <a:ext cx="10080000" cy="4114080"/>
            <a:chOff x="0" y="0"/>
            <a:chExt cx="10080000" cy="4114080"/>
          </a:xfrm>
        </p:grpSpPr>
        <p:sp>
          <p:nvSpPr>
            <p:cNvPr id="28" name=""/>
            <p:cNvSpPr/>
            <p:nvPr/>
          </p:nvSpPr>
          <p:spPr>
            <a:xfrm>
              <a:off x="0" y="0"/>
              <a:ext cx="10080000" cy="411408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9" name=""/>
            <p:cNvSpPr/>
            <p:nvPr/>
          </p:nvSpPr>
          <p:spPr>
            <a:xfrm>
              <a:off x="0" y="0"/>
              <a:ext cx="10080000" cy="411408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0" name=""/>
            <p:cNvSpPr/>
            <p:nvPr/>
          </p:nvSpPr>
          <p:spPr>
            <a:xfrm>
              <a:off x="0" y="1280160"/>
              <a:ext cx="1553760" cy="63936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31" name=""/>
            <p:cNvSpPr/>
            <p:nvPr/>
          </p:nvSpPr>
          <p:spPr>
            <a:xfrm>
              <a:off x="914400" y="1920240"/>
              <a:ext cx="1279440" cy="182808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2" name=""/>
            <p:cNvSpPr/>
            <p:nvPr/>
          </p:nvSpPr>
          <p:spPr>
            <a:xfrm>
              <a:off x="2194560" y="548640"/>
              <a:ext cx="1279440" cy="182808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3" name=""/>
            <p:cNvSpPr/>
            <p:nvPr/>
          </p:nvSpPr>
          <p:spPr>
            <a:xfrm>
              <a:off x="3474720" y="1188720"/>
              <a:ext cx="365040" cy="3650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4" name=""/>
            <p:cNvSpPr/>
            <p:nvPr/>
          </p:nvSpPr>
          <p:spPr>
            <a:xfrm>
              <a:off x="4206240" y="0"/>
              <a:ext cx="1462320" cy="91368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35" name=""/>
            <p:cNvSpPr/>
            <p:nvPr/>
          </p:nvSpPr>
          <p:spPr>
            <a:xfrm>
              <a:off x="4663440" y="914400"/>
              <a:ext cx="1005120" cy="45648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6" name=""/>
            <p:cNvSpPr/>
            <p:nvPr/>
          </p:nvSpPr>
          <p:spPr>
            <a:xfrm>
              <a:off x="3474720" y="1737360"/>
              <a:ext cx="3108240" cy="100512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7" name=""/>
            <p:cNvSpPr/>
            <p:nvPr/>
          </p:nvSpPr>
          <p:spPr>
            <a:xfrm>
              <a:off x="4114800" y="2743200"/>
              <a:ext cx="1462320" cy="100512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8" name=""/>
            <p:cNvSpPr/>
            <p:nvPr/>
          </p:nvSpPr>
          <p:spPr>
            <a:xfrm>
              <a:off x="6583680" y="1463040"/>
              <a:ext cx="1553760" cy="45648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9" name=""/>
            <p:cNvSpPr/>
            <p:nvPr/>
          </p:nvSpPr>
          <p:spPr>
            <a:xfrm>
              <a:off x="7315200" y="1920240"/>
              <a:ext cx="1462320" cy="164520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0" name=""/>
            <p:cNvSpPr/>
            <p:nvPr/>
          </p:nvSpPr>
          <p:spPr>
            <a:xfrm>
              <a:off x="2743200" y="2377440"/>
              <a:ext cx="547920" cy="82224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1" name=""/>
            <p:cNvSpPr/>
            <p:nvPr/>
          </p:nvSpPr>
          <p:spPr>
            <a:xfrm>
              <a:off x="8595360" y="0"/>
              <a:ext cx="1484640" cy="146232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2" name=""/>
            <p:cNvSpPr/>
            <p:nvPr/>
          </p:nvSpPr>
          <p:spPr>
            <a:xfrm>
              <a:off x="6766560" y="0"/>
              <a:ext cx="273600" cy="100512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43" name=""/>
            <p:cNvSpPr/>
            <p:nvPr/>
          </p:nvSpPr>
          <p:spPr>
            <a:xfrm>
              <a:off x="1554480" y="0"/>
              <a:ext cx="182160" cy="91368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44" name=""/>
            <p:cNvSpPr/>
            <p:nvPr/>
          </p:nvSpPr>
          <p:spPr>
            <a:xfrm>
              <a:off x="0" y="3017520"/>
              <a:ext cx="365040" cy="109656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5" name=""/>
            <p:cNvSpPr/>
            <p:nvPr/>
          </p:nvSpPr>
          <p:spPr>
            <a:xfrm>
              <a:off x="9601200" y="2560320"/>
              <a:ext cx="365040" cy="155376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6" name=""/>
            <p:cNvSpPr/>
            <p:nvPr/>
          </p:nvSpPr>
          <p:spPr>
            <a:xfrm>
              <a:off x="8778240" y="1828800"/>
              <a:ext cx="365040" cy="3650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ftr" idx="4"/>
          </p:nvPr>
        </p:nvSpPr>
        <p:spPr>
          <a:xfrm>
            <a:off x="3442680" y="516600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5"/>
          </p:nvPr>
        </p:nvSpPr>
        <p:spPr>
          <a:xfrm>
            <a:off x="722736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5300BD2-3D18-4601-959C-B9BA895E7B0C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dt" idx="6"/>
          </p:nvPr>
        </p:nvSpPr>
        <p:spPr>
          <a:xfrm>
            <a:off x="46800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"/>
          <p:cNvGrpSpPr/>
          <p:nvPr/>
        </p:nvGrpSpPr>
        <p:grpSpPr>
          <a:xfrm>
            <a:off x="8540280" y="5065200"/>
            <a:ext cx="1279800" cy="914040"/>
            <a:chOff x="8540280" y="5065200"/>
            <a:chExt cx="1279800" cy="914040"/>
          </a:xfrm>
        </p:grpSpPr>
        <p:grpSp>
          <p:nvGrpSpPr>
            <p:cNvPr id="55" name=""/>
            <p:cNvGrpSpPr/>
            <p:nvPr/>
          </p:nvGrpSpPr>
          <p:grpSpPr>
            <a:xfrm>
              <a:off x="8540280" y="5065200"/>
              <a:ext cx="1279800" cy="914040"/>
              <a:chOff x="8540280" y="5065200"/>
              <a:chExt cx="1279800" cy="914040"/>
            </a:xfrm>
          </p:grpSpPr>
          <p:sp>
            <p:nvSpPr>
              <p:cNvPr id="56" name=""/>
              <p:cNvSpPr/>
              <p:nvPr/>
            </p:nvSpPr>
            <p:spPr>
              <a:xfrm flipV="1" rot="21598800">
                <a:off x="9637560" y="5430960"/>
                <a:ext cx="182160" cy="182160"/>
              </a:xfrm>
              <a:prstGeom prst="ellipse">
                <a:avLst/>
              </a:prstGeom>
              <a:blipFill rotWithShape="0">
                <a:blip r:embed="rId2"/>
                <a:srcRect/>
                <a:tile tx="0" ty="0" sx="74113" sy="74113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57" name=""/>
              <p:cNvSpPr/>
              <p:nvPr/>
            </p:nvSpPr>
            <p:spPr>
              <a:xfrm flipV="1" rot="21598800">
                <a:off x="9271800" y="5430960"/>
                <a:ext cx="182160" cy="18216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113" sy="74113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58" name=""/>
              <p:cNvSpPr/>
              <p:nvPr/>
            </p:nvSpPr>
            <p:spPr>
              <a:xfrm flipV="1" rot="21598800">
                <a:off x="8906400" y="5430960"/>
                <a:ext cx="182160" cy="182160"/>
              </a:xfrm>
              <a:prstGeom prst="ellipse">
                <a:avLst/>
              </a:prstGeom>
              <a:blipFill rotWithShape="0">
                <a:blip r:embed="rId4"/>
                <a:srcRect/>
                <a:tile tx="0" ty="0" sx="74113" sy="74113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59" name=""/>
              <p:cNvSpPr/>
              <p:nvPr/>
            </p:nvSpPr>
            <p:spPr>
              <a:xfrm flipV="1" rot="21598800">
                <a:off x="8540280" y="5431320"/>
                <a:ext cx="182160" cy="182160"/>
              </a:xfrm>
              <a:prstGeom prst="ellipse">
                <a:avLst/>
              </a:prstGeom>
              <a:blipFill rotWithShape="0">
                <a:blip r:embed="rId5"/>
                <a:srcRect/>
                <a:tile tx="0" ty="0" sx="74113" sy="74113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60" name=""/>
              <p:cNvSpPr/>
              <p:nvPr/>
            </p:nvSpPr>
            <p:spPr>
              <a:xfrm flipV="1" rot="21598800">
                <a:off x="8540280" y="5065200"/>
                <a:ext cx="182160" cy="182160"/>
              </a:xfrm>
              <a:prstGeom prst="ellipse">
                <a:avLst/>
              </a:prstGeom>
              <a:blipFill rotWithShape="0">
                <a:blip r:embed="rId6"/>
                <a:srcRect/>
                <a:tile tx="0" ty="0" sx="74113" sy="74113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61" name=""/>
              <p:cNvSpPr/>
              <p:nvPr/>
            </p:nvSpPr>
            <p:spPr>
              <a:xfrm flipV="1" rot="21598800">
                <a:off x="8906040" y="5065200"/>
                <a:ext cx="182160" cy="182160"/>
              </a:xfrm>
              <a:prstGeom prst="ellipse">
                <a:avLst/>
              </a:prstGeom>
              <a:blipFill rotWithShape="0">
                <a:blip r:embed="rId7"/>
                <a:srcRect/>
                <a:tile tx="0" ty="0" sx="74113" sy="74113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62" name=""/>
              <p:cNvSpPr/>
              <p:nvPr/>
            </p:nvSpPr>
            <p:spPr>
              <a:xfrm flipV="1" rot="21598800">
                <a:off x="9271800" y="5065560"/>
                <a:ext cx="182160" cy="182160"/>
              </a:xfrm>
              <a:prstGeom prst="ellipse">
                <a:avLst/>
              </a:prstGeom>
              <a:blipFill rotWithShape="0">
                <a:blip r:embed="rId8"/>
                <a:srcRect/>
                <a:tile tx="0" ty="0" sx="74113" sy="74113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63" name=""/>
              <p:cNvSpPr/>
              <p:nvPr/>
            </p:nvSpPr>
            <p:spPr>
              <a:xfrm flipV="1" rot="21598800">
                <a:off x="9637920" y="5065200"/>
                <a:ext cx="182160" cy="182160"/>
              </a:xfrm>
              <a:prstGeom prst="ellipse">
                <a:avLst/>
              </a:prstGeom>
              <a:blipFill rotWithShape="0">
                <a:blip r:embed="rId9"/>
                <a:srcRect/>
                <a:tile tx="0" ty="0" sx="74113" sy="74113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64" name=""/>
              <p:cNvSpPr/>
              <p:nvPr/>
            </p:nvSpPr>
            <p:spPr>
              <a:xfrm flipV="1" rot="21598800">
                <a:off x="9637560" y="5796720"/>
                <a:ext cx="182160" cy="182160"/>
              </a:xfrm>
              <a:prstGeom prst="ellipse">
                <a:avLst/>
              </a:prstGeom>
              <a:blipFill rotWithShape="0">
                <a:blip r:embed="rId10"/>
                <a:srcRect/>
                <a:tile tx="0" ty="0" sx="74113" sy="74113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65" name=""/>
              <p:cNvSpPr/>
              <p:nvPr/>
            </p:nvSpPr>
            <p:spPr>
              <a:xfrm flipV="1" rot="21598800">
                <a:off x="9272160" y="5797080"/>
                <a:ext cx="182160" cy="182160"/>
              </a:xfrm>
              <a:prstGeom prst="ellipse">
                <a:avLst/>
              </a:prstGeom>
              <a:blipFill rotWithShape="0">
                <a:blip r:embed="rId11"/>
                <a:srcRect/>
                <a:tile tx="0" ty="0" sx="74113" sy="74113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66" name=""/>
              <p:cNvSpPr/>
              <p:nvPr/>
            </p:nvSpPr>
            <p:spPr>
              <a:xfrm flipV="1" rot="21598800">
                <a:off x="8906040" y="5796720"/>
                <a:ext cx="182160" cy="182160"/>
              </a:xfrm>
              <a:prstGeom prst="ellipse">
                <a:avLst/>
              </a:prstGeom>
              <a:blipFill rotWithShape="0">
                <a:blip r:embed="rId12"/>
                <a:srcRect/>
                <a:tile tx="0" ty="0" sx="74113" sy="74113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67" name=""/>
              <p:cNvSpPr/>
              <p:nvPr/>
            </p:nvSpPr>
            <p:spPr>
              <a:xfrm flipV="1" rot="21598800">
                <a:off x="8540280" y="5796720"/>
                <a:ext cx="182160" cy="182160"/>
              </a:xfrm>
              <a:prstGeom prst="ellipse">
                <a:avLst/>
              </a:prstGeom>
              <a:blipFill rotWithShape="0">
                <a:blip r:embed="rId13"/>
                <a:srcRect/>
                <a:tile tx="0" ty="0" sx="74113" sy="74113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</p:grpSp>
      </p:grpSp>
      <p:sp>
        <p:nvSpPr>
          <p:cNvPr id="68" name=""/>
          <p:cNvSpPr/>
          <p:nvPr/>
        </p:nvSpPr>
        <p:spPr>
          <a:xfrm>
            <a:off x="1499760" y="1774080"/>
            <a:ext cx="2925360" cy="292536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69" name=""/>
          <p:cNvSpPr/>
          <p:nvPr/>
        </p:nvSpPr>
        <p:spPr>
          <a:xfrm>
            <a:off x="1225080" y="1134360"/>
            <a:ext cx="1188360" cy="118764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70" name=""/>
          <p:cNvSpPr/>
          <p:nvPr/>
        </p:nvSpPr>
        <p:spPr>
          <a:xfrm>
            <a:off x="3420000" y="4242960"/>
            <a:ext cx="639360" cy="63936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/>
        </p:blipFill>
        <p:spPr>
          <a:xfrm>
            <a:off x="4349520" y="792360"/>
            <a:ext cx="5525280" cy="4144680"/>
          </a:xfrm>
          <a:prstGeom prst="rect">
            <a:avLst/>
          </a:prstGeom>
          <a:ln w="0">
            <a:noFill/>
          </a:ln>
        </p:spPr>
      </p:pic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ftr" idx="7"/>
          </p:nvPr>
        </p:nvSpPr>
        <p:spPr>
          <a:xfrm>
            <a:off x="3442680" y="516600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sldNum" idx="8"/>
          </p:nvPr>
        </p:nvSpPr>
        <p:spPr>
          <a:xfrm>
            <a:off x="722736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32A1768-BDA2-44E6-A3A5-893692429E59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dt" idx="9"/>
          </p:nvPr>
        </p:nvSpPr>
        <p:spPr>
          <a:xfrm>
            <a:off x="46800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"/>
          <p:cNvGrpSpPr/>
          <p:nvPr/>
        </p:nvGrpSpPr>
        <p:grpSpPr>
          <a:xfrm>
            <a:off x="7406640" y="3566160"/>
            <a:ext cx="2376720" cy="4296960"/>
            <a:chOff x="7406640" y="3566160"/>
            <a:chExt cx="2376720" cy="4296960"/>
          </a:xfrm>
        </p:grpSpPr>
        <p:sp>
          <p:nvSpPr>
            <p:cNvPr id="80" name=""/>
            <p:cNvSpPr/>
            <p:nvPr/>
          </p:nvSpPr>
          <p:spPr>
            <a:xfrm>
              <a:off x="8138160" y="4754880"/>
              <a:ext cx="456480" cy="2559600"/>
            </a:xfrm>
            <a:prstGeom prst="rect">
              <a:avLst/>
            </a:prstGeom>
            <a:blipFill rotWithShape="0">
              <a:blip r:embed="rId2"/>
              <a:srcRect/>
              <a:tile tx="0" ty="0" sx="74113" sy="74113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81" name=""/>
            <p:cNvSpPr/>
            <p:nvPr/>
          </p:nvSpPr>
          <p:spPr>
            <a:xfrm>
              <a:off x="8961120" y="3566160"/>
              <a:ext cx="456480" cy="2559600"/>
            </a:xfrm>
            <a:prstGeom prst="rect">
              <a:avLst/>
            </a:prstGeom>
            <a:blipFill rotWithShape="0">
              <a:blip r:embed="rId3"/>
              <a:srcRect/>
              <a:tile tx="0" ty="0" sx="74113" sy="74113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82" name=""/>
            <p:cNvSpPr/>
            <p:nvPr/>
          </p:nvSpPr>
          <p:spPr>
            <a:xfrm>
              <a:off x="8503920" y="5120640"/>
              <a:ext cx="127944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83" name=""/>
            <p:cNvSpPr/>
            <p:nvPr/>
          </p:nvSpPr>
          <p:spPr>
            <a:xfrm>
              <a:off x="8321040" y="5303520"/>
              <a:ext cx="91368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84" name=""/>
            <p:cNvSpPr/>
            <p:nvPr/>
          </p:nvSpPr>
          <p:spPr>
            <a:xfrm>
              <a:off x="8869680" y="5486400"/>
              <a:ext cx="913680" cy="907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85" name=""/>
            <p:cNvSpPr/>
            <p:nvPr/>
          </p:nvSpPr>
          <p:spPr>
            <a:xfrm>
              <a:off x="7406640" y="5303520"/>
              <a:ext cx="456480" cy="2559600"/>
            </a:xfrm>
            <a:prstGeom prst="rect">
              <a:avLst/>
            </a:prstGeom>
            <a:blipFill rotWithShape="0">
              <a:blip r:embed="rId4"/>
              <a:srcRect/>
              <a:tile tx="0" ty="0" sx="74113" sy="74113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86" name=""/>
          <p:cNvSpPr/>
          <p:nvPr/>
        </p:nvSpPr>
        <p:spPr>
          <a:xfrm flipH="1" flipV="1">
            <a:off x="1461240" y="-1555200"/>
            <a:ext cx="456480" cy="2559600"/>
          </a:xfrm>
          <a:prstGeom prst="rect">
            <a:avLst/>
          </a:prstGeom>
          <a:blipFill rotWithShape="0">
            <a:blip r:embed="rId5"/>
            <a:srcRect/>
            <a:tile tx="0" ty="0" sx="74113" sy="74113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87" name=""/>
          <p:cNvSpPr/>
          <p:nvPr/>
        </p:nvSpPr>
        <p:spPr>
          <a:xfrm flipH="1" flipV="1">
            <a:off x="638280" y="-365400"/>
            <a:ext cx="456480" cy="2559600"/>
          </a:xfrm>
          <a:prstGeom prst="rect">
            <a:avLst/>
          </a:prstGeom>
          <a:blipFill rotWithShape="0">
            <a:blip r:embed="rId6"/>
            <a:srcRect/>
            <a:tile tx="0" ty="0" sx="74113" sy="74113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88" name=""/>
          <p:cNvSpPr/>
          <p:nvPr/>
        </p:nvSpPr>
        <p:spPr>
          <a:xfrm flipH="1" flipV="1">
            <a:off x="273600" y="547920"/>
            <a:ext cx="127944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89" name=""/>
          <p:cNvSpPr/>
          <p:nvPr/>
        </p:nvSpPr>
        <p:spPr>
          <a:xfrm flipH="1" flipV="1">
            <a:off x="822240" y="36504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90" name=""/>
          <p:cNvSpPr/>
          <p:nvPr/>
        </p:nvSpPr>
        <p:spPr>
          <a:xfrm flipH="1" flipV="1">
            <a:off x="273600" y="182160"/>
            <a:ext cx="913680" cy="907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91" name=""/>
          <p:cNvSpPr/>
          <p:nvPr/>
        </p:nvSpPr>
        <p:spPr>
          <a:xfrm flipH="1" flipV="1">
            <a:off x="2193840" y="-2103840"/>
            <a:ext cx="456480" cy="2559600"/>
          </a:xfrm>
          <a:prstGeom prst="rect">
            <a:avLst/>
          </a:prstGeom>
          <a:blipFill rotWithShape="0">
            <a:blip r:embed="rId7"/>
            <a:srcRect/>
            <a:tile tx="0" ty="0" sx="74113" sy="74113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92" name=""/>
          <p:cNvSpPr/>
          <p:nvPr/>
        </p:nvSpPr>
        <p:spPr>
          <a:xfrm>
            <a:off x="3474720" y="2560320"/>
            <a:ext cx="2742480" cy="27424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ftr" idx="10"/>
          </p:nvPr>
        </p:nvSpPr>
        <p:spPr>
          <a:xfrm>
            <a:off x="3442680" y="516600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sldNum" idx="11"/>
          </p:nvPr>
        </p:nvSpPr>
        <p:spPr>
          <a:xfrm>
            <a:off x="722736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F8F9583-B6D1-42B4-999D-26C7DC80B31A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dt" idx="12"/>
          </p:nvPr>
        </p:nvSpPr>
        <p:spPr>
          <a:xfrm>
            <a:off x="46800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8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822960" y="2468880"/>
            <a:ext cx="1462320" cy="146232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01" name=""/>
          <p:cNvSpPr/>
          <p:nvPr/>
        </p:nvSpPr>
        <p:spPr>
          <a:xfrm>
            <a:off x="4480560" y="1554480"/>
            <a:ext cx="1462320" cy="146232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02" name=""/>
          <p:cNvSpPr/>
          <p:nvPr/>
        </p:nvSpPr>
        <p:spPr>
          <a:xfrm>
            <a:off x="6583680" y="3108960"/>
            <a:ext cx="1462320" cy="146232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03" name=""/>
          <p:cNvSpPr/>
          <p:nvPr/>
        </p:nvSpPr>
        <p:spPr>
          <a:xfrm>
            <a:off x="1554480" y="4114800"/>
            <a:ext cx="913680" cy="656640"/>
          </a:xfrm>
          <a:custGeom>
            <a:avLst/>
            <a:gdLst>
              <a:gd name="textAreaLeft" fmla="*/ 0 w 913680"/>
              <a:gd name="textAreaRight" fmla="*/ 914400 w 913680"/>
              <a:gd name="textAreaTop" fmla="*/ 0 h 656640"/>
              <a:gd name="textAreaBottom" fmla="*/ 657360 h 656640"/>
            </a:gdLst>
            <a:ahLst/>
            <a:rect l="textAreaLeft" t="textAreaTop" r="textAreaRight" b="textAreaBottom"/>
            <a:pathLst>
              <a:path fill="none" w="2540" h="1826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04" name=""/>
          <p:cNvSpPr/>
          <p:nvPr/>
        </p:nvSpPr>
        <p:spPr>
          <a:xfrm>
            <a:off x="3657600" y="1188720"/>
            <a:ext cx="822240" cy="639360"/>
          </a:xfrm>
          <a:custGeom>
            <a:avLst/>
            <a:gdLst>
              <a:gd name="textAreaLeft" fmla="*/ 0 w 822240"/>
              <a:gd name="textAreaRight" fmla="*/ 822960 w 822240"/>
              <a:gd name="textAreaTop" fmla="*/ 0 h 639360"/>
              <a:gd name="textAreaBottom" fmla="*/ 640080 h 639360"/>
            </a:gdLst>
            <a:ahLst/>
            <a:rect l="textAreaLeft" t="textAreaTop" r="textAreaRight" b="textAreaBottom"/>
            <a:pathLst>
              <a:path fill="none" w="2286" h="1778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05" name=""/>
          <p:cNvSpPr/>
          <p:nvPr/>
        </p:nvSpPr>
        <p:spPr>
          <a:xfrm>
            <a:off x="7955280" y="2011680"/>
            <a:ext cx="1463400" cy="1188000"/>
          </a:xfrm>
          <a:custGeom>
            <a:avLst/>
            <a:gdLst>
              <a:gd name="textAreaLeft" fmla="*/ 0 w 1463400"/>
              <a:gd name="textAreaRight" fmla="*/ 1464120 w 1463400"/>
              <a:gd name="textAreaTop" fmla="*/ 0 h 1188000"/>
              <a:gd name="textAreaBottom" fmla="*/ 1188720 h 1188000"/>
            </a:gdLst>
            <a:ahLst/>
            <a:rect l="textAreaLeft" t="textAreaTop" r="textAreaRight" b="textAreaBottom"/>
            <a:pathLst>
              <a:path fill="none" w="4067" h="3302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06" name=""/>
          <p:cNvSpPr/>
          <p:nvPr/>
        </p:nvSpPr>
        <p:spPr>
          <a:xfrm>
            <a:off x="2468880" y="822960"/>
            <a:ext cx="1409760" cy="1370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07" name=""/>
          <p:cNvSpPr/>
          <p:nvPr/>
        </p:nvSpPr>
        <p:spPr>
          <a:xfrm>
            <a:off x="3931920" y="4663440"/>
            <a:ext cx="1684080" cy="1645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08" name=""/>
          <p:cNvSpPr/>
          <p:nvPr/>
        </p:nvSpPr>
        <p:spPr>
          <a:xfrm>
            <a:off x="8412480" y="1280160"/>
            <a:ext cx="1096560" cy="10051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ftr" idx="13"/>
          </p:nvPr>
        </p:nvSpPr>
        <p:spPr>
          <a:xfrm>
            <a:off x="3442680" y="516600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sldNum" idx="14"/>
          </p:nvPr>
        </p:nvSpPr>
        <p:spPr>
          <a:xfrm>
            <a:off x="722736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8760175-7FD5-4CF2-9BE1-02C046519655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dt" idx="15"/>
          </p:nvPr>
        </p:nvSpPr>
        <p:spPr>
          <a:xfrm>
            <a:off x="46800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"/>
          <p:cNvSpPr/>
          <p:nvPr/>
        </p:nvSpPr>
        <p:spPr>
          <a:xfrm>
            <a:off x="2103480" y="3658320"/>
            <a:ext cx="1645200" cy="1645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17" name=""/>
          <p:cNvSpPr/>
          <p:nvPr/>
        </p:nvSpPr>
        <p:spPr>
          <a:xfrm>
            <a:off x="823320" y="-273240"/>
            <a:ext cx="2193840" cy="2193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18" name=""/>
          <p:cNvSpPr/>
          <p:nvPr/>
        </p:nvSpPr>
        <p:spPr>
          <a:xfrm>
            <a:off x="7955640" y="3109680"/>
            <a:ext cx="2193840" cy="2193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19" name=""/>
          <p:cNvSpPr/>
          <p:nvPr/>
        </p:nvSpPr>
        <p:spPr>
          <a:xfrm>
            <a:off x="9601560" y="915120"/>
            <a:ext cx="1645200" cy="1645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grpSp>
        <p:nvGrpSpPr>
          <p:cNvPr id="120" name=""/>
          <p:cNvGrpSpPr/>
          <p:nvPr/>
        </p:nvGrpSpPr>
        <p:grpSpPr>
          <a:xfrm>
            <a:off x="3917520" y="1130040"/>
            <a:ext cx="2432880" cy="4338360"/>
            <a:chOff x="3917520" y="1130040"/>
            <a:chExt cx="2432880" cy="4338360"/>
          </a:xfrm>
        </p:grpSpPr>
        <p:sp>
          <p:nvSpPr>
            <p:cNvPr id="121" name=""/>
            <p:cNvSpPr/>
            <p:nvPr/>
          </p:nvSpPr>
          <p:spPr>
            <a:xfrm flipH="1" flipV="1" rot="5330400">
              <a:off x="4853160" y="3732480"/>
              <a:ext cx="1370880" cy="146232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22" name=""/>
            <p:cNvSpPr/>
            <p:nvPr/>
          </p:nvSpPr>
          <p:spPr>
            <a:xfrm flipH="1" flipV="1" rot="5330400">
              <a:off x="4022640" y="2694240"/>
              <a:ext cx="1370880" cy="146232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23" name=""/>
            <p:cNvSpPr/>
            <p:nvPr/>
          </p:nvSpPr>
          <p:spPr>
            <a:xfrm flipH="1" flipV="1" rot="5330400">
              <a:off x="4919760" y="2430000"/>
              <a:ext cx="1370880" cy="146232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24" name=""/>
            <p:cNvSpPr/>
            <p:nvPr/>
          </p:nvSpPr>
          <p:spPr>
            <a:xfrm flipH="1" flipV="1" rot="5330400">
              <a:off x="3976560" y="1336320"/>
              <a:ext cx="1370880" cy="146232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125" name=""/>
            <p:cNvSpPr/>
            <p:nvPr/>
          </p:nvSpPr>
          <p:spPr>
            <a:xfrm flipH="1" flipV="1" rot="5330400">
              <a:off x="4910760" y="1098360"/>
              <a:ext cx="1370880" cy="146232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126" name=""/>
            <p:cNvSpPr/>
            <p:nvPr/>
          </p:nvSpPr>
          <p:spPr>
            <a:xfrm flipH="1" flipV="1" rot="5330400">
              <a:off x="4031280" y="4036680"/>
              <a:ext cx="1370880" cy="146232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ftr" idx="16"/>
          </p:nvPr>
        </p:nvSpPr>
        <p:spPr>
          <a:xfrm>
            <a:off x="3442680" y="516600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sldNum" idx="17"/>
          </p:nvPr>
        </p:nvSpPr>
        <p:spPr>
          <a:xfrm>
            <a:off x="722736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C96E515-F5D2-4145-B768-BA7B7ECCEC93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dt" idx="18"/>
          </p:nvPr>
        </p:nvSpPr>
        <p:spPr>
          <a:xfrm>
            <a:off x="46800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"/>
          <p:cNvSpPr/>
          <p:nvPr/>
        </p:nvSpPr>
        <p:spPr>
          <a:xfrm>
            <a:off x="6771960" y="1300320"/>
            <a:ext cx="861120" cy="18216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35" name=""/>
          <p:cNvSpPr/>
          <p:nvPr/>
        </p:nvSpPr>
        <p:spPr>
          <a:xfrm>
            <a:off x="5813280" y="3854880"/>
            <a:ext cx="861120" cy="18216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36" name=""/>
          <p:cNvSpPr/>
          <p:nvPr/>
        </p:nvSpPr>
        <p:spPr>
          <a:xfrm>
            <a:off x="7589520" y="2560320"/>
            <a:ext cx="2193840" cy="2193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37" name=""/>
          <p:cNvSpPr/>
          <p:nvPr/>
        </p:nvSpPr>
        <p:spPr>
          <a:xfrm>
            <a:off x="3200400" y="731520"/>
            <a:ext cx="1684080" cy="1645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38" name=""/>
          <p:cNvSpPr/>
          <p:nvPr/>
        </p:nvSpPr>
        <p:spPr>
          <a:xfrm>
            <a:off x="1424160" y="3489120"/>
            <a:ext cx="1684080" cy="1645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39" name=""/>
          <p:cNvSpPr/>
          <p:nvPr/>
        </p:nvSpPr>
        <p:spPr>
          <a:xfrm>
            <a:off x="700920" y="1900080"/>
            <a:ext cx="1401480" cy="1848240"/>
          </a:xfrm>
          <a:custGeom>
            <a:avLst/>
            <a:gdLst>
              <a:gd name="textAreaLeft" fmla="*/ 0 w 1401480"/>
              <a:gd name="textAreaRight" fmla="*/ 1402200 w 1401480"/>
              <a:gd name="textAreaTop" fmla="*/ 0 h 1848240"/>
              <a:gd name="textAreaBottom" fmla="*/ 1848960 h 1848240"/>
            </a:gdLst>
            <a:ahLst/>
            <a:rect l="textAreaLeft" t="textAreaTop" r="textAreaRight" b="textAreaBottom"/>
            <a:pathLst>
              <a:path fill="none" w="3895" h="5136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40" name=""/>
          <p:cNvSpPr/>
          <p:nvPr/>
        </p:nvSpPr>
        <p:spPr>
          <a:xfrm>
            <a:off x="3931920" y="2011680"/>
            <a:ext cx="975240" cy="1370880"/>
          </a:xfrm>
          <a:custGeom>
            <a:avLst/>
            <a:gdLst>
              <a:gd name="textAreaLeft" fmla="*/ 0 w 975240"/>
              <a:gd name="textAreaRight" fmla="*/ 975960 w 975240"/>
              <a:gd name="textAreaTop" fmla="*/ 0 h 1370880"/>
              <a:gd name="textAreaBottom" fmla="*/ 1371600 h 1370880"/>
            </a:gdLst>
            <a:ahLst/>
            <a:rect l="textAreaLeft" t="textAreaTop" r="textAreaRight" b="textAreaBottom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41" name=""/>
          <p:cNvSpPr/>
          <p:nvPr/>
        </p:nvSpPr>
        <p:spPr>
          <a:xfrm>
            <a:off x="7724880" y="2103120"/>
            <a:ext cx="778320" cy="1462320"/>
          </a:xfrm>
          <a:custGeom>
            <a:avLst/>
            <a:gdLst>
              <a:gd name="textAreaLeft" fmla="*/ 0 w 778320"/>
              <a:gd name="textAreaRight" fmla="*/ 779040 w 778320"/>
              <a:gd name="textAreaTop" fmla="*/ 0 h 1462320"/>
              <a:gd name="textAreaBottom" fmla="*/ 1463040 h 1462320"/>
            </a:gdLst>
            <a:ahLst/>
            <a:rect l="textAreaLeft" t="textAreaTop" r="textAreaRight" b="textAreaBottom"/>
            <a:pathLst>
              <a:path fill="none" w="2164" h="4064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42" name=""/>
          <p:cNvSpPr/>
          <p:nvPr/>
        </p:nvSpPr>
        <p:spPr>
          <a:xfrm>
            <a:off x="1424160" y="4754880"/>
            <a:ext cx="861120" cy="18216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43" name=""/>
          <p:cNvSpPr/>
          <p:nvPr/>
        </p:nvSpPr>
        <p:spPr>
          <a:xfrm>
            <a:off x="2887200" y="1300320"/>
            <a:ext cx="861120" cy="18216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ftr" idx="19"/>
          </p:nvPr>
        </p:nvSpPr>
        <p:spPr>
          <a:xfrm>
            <a:off x="3442680" y="516600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sldNum" idx="20"/>
          </p:nvPr>
        </p:nvSpPr>
        <p:spPr>
          <a:xfrm>
            <a:off x="722736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C46EC47-3044-416E-905F-A158E34BF404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dt" idx="21"/>
          </p:nvPr>
        </p:nvSpPr>
        <p:spPr>
          <a:xfrm>
            <a:off x="46800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"/>
          <p:cNvGrpSpPr/>
          <p:nvPr/>
        </p:nvGrpSpPr>
        <p:grpSpPr>
          <a:xfrm>
            <a:off x="2982960" y="1585440"/>
            <a:ext cx="5981760" cy="3149280"/>
            <a:chOff x="2982960" y="1585440"/>
            <a:chExt cx="5981760" cy="3149280"/>
          </a:xfrm>
        </p:grpSpPr>
        <p:sp>
          <p:nvSpPr>
            <p:cNvPr id="152" name=""/>
            <p:cNvSpPr/>
            <p:nvPr/>
          </p:nvSpPr>
          <p:spPr>
            <a:xfrm>
              <a:off x="3570480" y="1888200"/>
              <a:ext cx="4926600" cy="26226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53" name=""/>
            <p:cNvSpPr/>
            <p:nvPr/>
          </p:nvSpPr>
          <p:spPr>
            <a:xfrm>
              <a:off x="3763800" y="1585440"/>
              <a:ext cx="4926600" cy="262260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54" name=""/>
            <p:cNvSpPr/>
            <p:nvPr/>
          </p:nvSpPr>
          <p:spPr>
            <a:xfrm>
              <a:off x="3844800" y="1768320"/>
              <a:ext cx="1096560" cy="147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8000" spc="-1" strike="noStrike">
                  <a:solidFill>
                    <a:srgbClr val="000000"/>
                  </a:solidFill>
                  <a:latin typeface="Noto Sans"/>
                  <a:ea typeface="DejaVu Sans"/>
                </a:rPr>
                <a:t>“</a:t>
              </a:r>
              <a:endParaRPr b="0" lang="en-US" sz="8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5" name=""/>
            <p:cNvSpPr/>
            <p:nvPr/>
          </p:nvSpPr>
          <p:spPr>
            <a:xfrm>
              <a:off x="7868160" y="3399840"/>
              <a:ext cx="1096560" cy="1334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7200" spc="-1" strike="noStrike">
                  <a:solidFill>
                    <a:srgbClr val="000000"/>
                  </a:solidFill>
                  <a:latin typeface="Noto Sans"/>
                  <a:ea typeface="DejaVu Sans"/>
                </a:rPr>
                <a:t>”</a:t>
              </a:r>
              <a:endParaRPr b="0" lang="en-US" sz="7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6" name=""/>
            <p:cNvSpPr/>
            <p:nvPr/>
          </p:nvSpPr>
          <p:spPr>
            <a:xfrm>
              <a:off x="2982960" y="4117320"/>
              <a:ext cx="1044000" cy="302040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rgbClr val="ffffff">
                  <a:alpha val="0"/>
                </a:srgbClr>
              </a:bgClr>
            </a:patt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grpSp>
        <p:nvGrpSpPr>
          <p:cNvPr id="157" name=""/>
          <p:cNvGrpSpPr/>
          <p:nvPr/>
        </p:nvGrpSpPr>
        <p:grpSpPr>
          <a:xfrm>
            <a:off x="-2092680" y="-402120"/>
            <a:ext cx="4944600" cy="8520840"/>
            <a:chOff x="-2092680" y="-402120"/>
            <a:chExt cx="4944600" cy="8520840"/>
          </a:xfrm>
        </p:grpSpPr>
        <p:sp>
          <p:nvSpPr>
            <p:cNvPr id="158" name=""/>
            <p:cNvSpPr/>
            <p:nvPr/>
          </p:nvSpPr>
          <p:spPr>
            <a:xfrm>
              <a:off x="-893160" y="448668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59" name=""/>
            <p:cNvSpPr/>
            <p:nvPr/>
          </p:nvSpPr>
          <p:spPr>
            <a:xfrm rot="5358000">
              <a:off x="-896040" y="515268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160" name=""/>
            <p:cNvSpPr/>
            <p:nvPr/>
          </p:nvSpPr>
          <p:spPr>
            <a:xfrm>
              <a:off x="-228960" y="516168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61" name=""/>
            <p:cNvSpPr/>
            <p:nvPr/>
          </p:nvSpPr>
          <p:spPr>
            <a:xfrm rot="5358000">
              <a:off x="-219240" y="4488840"/>
              <a:ext cx="1067760" cy="765720"/>
            </a:xfrm>
            <a:custGeom>
              <a:avLst/>
              <a:gdLst>
                <a:gd name="textAreaLeft" fmla="*/ 276840 w 1067760"/>
                <a:gd name="textAreaRight" fmla="*/ 791640 w 106776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162" name=""/>
            <p:cNvSpPr/>
            <p:nvPr/>
          </p:nvSpPr>
          <p:spPr>
            <a:xfrm>
              <a:off x="-228960" y="382608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 tx="0" ty="0" sx="74113" sy="74113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63" name=""/>
            <p:cNvSpPr/>
            <p:nvPr/>
          </p:nvSpPr>
          <p:spPr>
            <a:xfrm rot="5358000">
              <a:off x="-1584720" y="449388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 tx="0" ty="0" sx="74113" sy="74113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64" name=""/>
            <p:cNvSpPr/>
            <p:nvPr/>
          </p:nvSpPr>
          <p:spPr>
            <a:xfrm rot="5358000">
              <a:off x="-2237040" y="516996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65" name=""/>
            <p:cNvSpPr/>
            <p:nvPr/>
          </p:nvSpPr>
          <p:spPr>
            <a:xfrm rot="5358000">
              <a:off x="-895680" y="382068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166" name=""/>
            <p:cNvSpPr/>
            <p:nvPr/>
          </p:nvSpPr>
          <p:spPr>
            <a:xfrm rot="5358000">
              <a:off x="-220680" y="315396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67" name=""/>
            <p:cNvSpPr/>
            <p:nvPr/>
          </p:nvSpPr>
          <p:spPr>
            <a:xfrm>
              <a:off x="455040" y="447768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168" name=""/>
            <p:cNvSpPr/>
            <p:nvPr/>
          </p:nvSpPr>
          <p:spPr>
            <a:xfrm rot="5358000">
              <a:off x="471240" y="382068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69" name=""/>
            <p:cNvSpPr/>
            <p:nvPr/>
          </p:nvSpPr>
          <p:spPr>
            <a:xfrm>
              <a:off x="1158840" y="517068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70" name=""/>
            <p:cNvSpPr/>
            <p:nvPr/>
          </p:nvSpPr>
          <p:spPr>
            <a:xfrm>
              <a:off x="-1561680" y="516276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171" name=""/>
            <p:cNvSpPr/>
            <p:nvPr/>
          </p:nvSpPr>
          <p:spPr>
            <a:xfrm rot="5358000">
              <a:off x="462240" y="516996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72" name=""/>
            <p:cNvSpPr/>
            <p:nvPr/>
          </p:nvSpPr>
          <p:spPr>
            <a:xfrm flipH="1" rot="16242000">
              <a:off x="-231840" y="1793160"/>
              <a:ext cx="1068120" cy="765720"/>
            </a:xfrm>
            <a:custGeom>
              <a:avLst/>
              <a:gdLst>
                <a:gd name="textAreaLeft" fmla="*/ 276480 w 1068120"/>
                <a:gd name="textAreaRight" fmla="*/ 79128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173" name=""/>
            <p:cNvSpPr/>
            <p:nvPr/>
          </p:nvSpPr>
          <p:spPr>
            <a:xfrm flipH="1" rot="16242000">
              <a:off x="419400" y="2469240"/>
              <a:ext cx="1068120" cy="765720"/>
            </a:xfrm>
            <a:custGeom>
              <a:avLst/>
              <a:gdLst>
                <a:gd name="textAreaLeft" fmla="*/ 276480 w 1068120"/>
                <a:gd name="textAreaRight" fmla="*/ 79128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74" name=""/>
            <p:cNvSpPr/>
            <p:nvPr/>
          </p:nvSpPr>
          <p:spPr>
            <a:xfrm flipH="1">
              <a:off x="-252360" y="2462040"/>
              <a:ext cx="1072440" cy="765720"/>
            </a:xfrm>
            <a:custGeom>
              <a:avLst/>
              <a:gdLst>
                <a:gd name="textAreaLeft" fmla="*/ 278640 w 1072440"/>
                <a:gd name="textAreaRight" fmla="*/ 79524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175" name=""/>
            <p:cNvSpPr/>
            <p:nvPr/>
          </p:nvSpPr>
          <p:spPr>
            <a:xfrm>
              <a:off x="1107720" y="113508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76" name=""/>
            <p:cNvSpPr/>
            <p:nvPr/>
          </p:nvSpPr>
          <p:spPr>
            <a:xfrm rot="5358000">
              <a:off x="1103760" y="180108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177" name=""/>
            <p:cNvSpPr/>
            <p:nvPr/>
          </p:nvSpPr>
          <p:spPr>
            <a:xfrm rot="5358000">
              <a:off x="415080" y="114228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113" sy="74113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78" name=""/>
            <p:cNvSpPr/>
            <p:nvPr/>
          </p:nvSpPr>
          <p:spPr>
            <a:xfrm>
              <a:off x="439200" y="181116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179" name=""/>
            <p:cNvSpPr/>
            <p:nvPr/>
          </p:nvSpPr>
          <p:spPr>
            <a:xfrm>
              <a:off x="423720" y="45108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80" name=""/>
            <p:cNvSpPr/>
            <p:nvPr/>
          </p:nvSpPr>
          <p:spPr>
            <a:xfrm rot="5358000">
              <a:off x="-245160" y="43812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81" name=""/>
            <p:cNvSpPr/>
            <p:nvPr/>
          </p:nvSpPr>
          <p:spPr>
            <a:xfrm rot="5358000">
              <a:off x="435600" y="-24624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182" name=""/>
            <p:cNvSpPr/>
            <p:nvPr/>
          </p:nvSpPr>
          <p:spPr>
            <a:xfrm>
              <a:off x="1779480" y="179460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83" name=""/>
            <p:cNvSpPr/>
            <p:nvPr/>
          </p:nvSpPr>
          <p:spPr>
            <a:xfrm>
              <a:off x="1106280" y="-25704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 tx="0" ty="0" sx="74113" sy="74113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84" name=""/>
            <p:cNvSpPr/>
            <p:nvPr/>
          </p:nvSpPr>
          <p:spPr>
            <a:xfrm>
              <a:off x="-908280" y="179064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6"/>
              <a:srcRect/>
              <a:tile tx="0" ty="0" sx="74113" sy="74113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85" name=""/>
            <p:cNvSpPr/>
            <p:nvPr/>
          </p:nvSpPr>
          <p:spPr>
            <a:xfrm rot="5358000">
              <a:off x="-244440" y="582444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186" name=""/>
            <p:cNvSpPr/>
            <p:nvPr/>
          </p:nvSpPr>
          <p:spPr>
            <a:xfrm>
              <a:off x="427320" y="585396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7"/>
              <a:srcRect/>
              <a:tile tx="0" ty="0" sx="74113" sy="74113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87" name=""/>
            <p:cNvSpPr/>
            <p:nvPr/>
          </p:nvSpPr>
          <p:spPr>
            <a:xfrm>
              <a:off x="-236880" y="649404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88" name=""/>
            <p:cNvSpPr/>
            <p:nvPr/>
          </p:nvSpPr>
          <p:spPr>
            <a:xfrm rot="5358000">
              <a:off x="-928440" y="650124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89" name=""/>
            <p:cNvSpPr/>
            <p:nvPr/>
          </p:nvSpPr>
          <p:spPr>
            <a:xfrm rot="5358000">
              <a:off x="-245880" y="7197120"/>
              <a:ext cx="1067760" cy="765720"/>
            </a:xfrm>
            <a:custGeom>
              <a:avLst/>
              <a:gdLst>
                <a:gd name="textAreaLeft" fmla="*/ 276840 w 1067760"/>
                <a:gd name="textAreaRight" fmla="*/ 791640 w 106776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190" name=""/>
            <p:cNvSpPr/>
            <p:nvPr/>
          </p:nvSpPr>
          <p:spPr>
            <a:xfrm rot="5358000">
              <a:off x="427320" y="6517800"/>
              <a:ext cx="1068120" cy="765720"/>
            </a:xfrm>
            <a:custGeom>
              <a:avLst/>
              <a:gdLst>
                <a:gd name="textAreaLeft" fmla="*/ 277200 w 1068120"/>
                <a:gd name="textAreaRight" fmla="*/ 792000 w 106812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91" name=""/>
            <p:cNvSpPr/>
            <p:nvPr/>
          </p:nvSpPr>
          <p:spPr>
            <a:xfrm>
              <a:off x="1103400" y="6530040"/>
              <a:ext cx="1072440" cy="765720"/>
            </a:xfrm>
            <a:custGeom>
              <a:avLst/>
              <a:gdLst>
                <a:gd name="textAreaLeft" fmla="*/ 278280 w 1072440"/>
                <a:gd name="textAreaRight" fmla="*/ 794880 w 1072440"/>
                <a:gd name="textAreaTop" fmla="*/ 258840 h 765720"/>
                <a:gd name="textAreaBottom" fmla="*/ 507600 h 76572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192" name=""/>
          <p:cNvSpPr/>
          <p:nvPr/>
        </p:nvSpPr>
        <p:spPr>
          <a:xfrm>
            <a:off x="8538120" y="3877200"/>
            <a:ext cx="975240" cy="1370880"/>
          </a:xfrm>
          <a:custGeom>
            <a:avLst/>
            <a:gdLst>
              <a:gd name="textAreaLeft" fmla="*/ 0 w 975240"/>
              <a:gd name="textAreaRight" fmla="*/ 975960 w 975240"/>
              <a:gd name="textAreaTop" fmla="*/ 0 h 1370880"/>
              <a:gd name="textAreaBottom" fmla="*/ 1371600 h 1370880"/>
            </a:gdLst>
            <a:ahLst/>
            <a:rect l="textAreaLeft" t="textAreaTop" r="textAreaRight" b="textAreaBottom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93" name=""/>
          <p:cNvSpPr/>
          <p:nvPr/>
        </p:nvSpPr>
        <p:spPr>
          <a:xfrm>
            <a:off x="7372080" y="4974480"/>
            <a:ext cx="1684080" cy="1645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94" name=""/>
          <p:cNvSpPr/>
          <p:nvPr/>
        </p:nvSpPr>
        <p:spPr>
          <a:xfrm>
            <a:off x="7868160" y="-329040"/>
            <a:ext cx="2010960" cy="20109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ftr" idx="22"/>
          </p:nvPr>
        </p:nvSpPr>
        <p:spPr>
          <a:xfrm>
            <a:off x="3442680" y="516600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sldNum" idx="23"/>
          </p:nvPr>
        </p:nvSpPr>
        <p:spPr>
          <a:xfrm>
            <a:off x="722736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524779C-A317-489B-81BE-DDDF3943C0F6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dt" idx="24"/>
          </p:nvPr>
        </p:nvSpPr>
        <p:spPr>
          <a:xfrm>
            <a:off x="46800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8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"/>
          <p:cNvSpPr/>
          <p:nvPr/>
        </p:nvSpPr>
        <p:spPr>
          <a:xfrm>
            <a:off x="8266320" y="4115520"/>
            <a:ext cx="1919520" cy="19195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203" name=""/>
          <p:cNvSpPr/>
          <p:nvPr/>
        </p:nvSpPr>
        <p:spPr>
          <a:xfrm>
            <a:off x="7717680" y="-548280"/>
            <a:ext cx="1919520" cy="19195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grpSp>
        <p:nvGrpSpPr>
          <p:cNvPr id="204" name=""/>
          <p:cNvGrpSpPr/>
          <p:nvPr/>
        </p:nvGrpSpPr>
        <p:grpSpPr>
          <a:xfrm>
            <a:off x="-146880" y="-300600"/>
            <a:ext cx="914400" cy="1279800"/>
            <a:chOff x="-146880" y="-300600"/>
            <a:chExt cx="914400" cy="1279800"/>
          </a:xfrm>
        </p:grpSpPr>
        <p:sp>
          <p:nvSpPr>
            <p:cNvPr id="205" name=""/>
            <p:cNvSpPr/>
            <p:nvPr/>
          </p:nvSpPr>
          <p:spPr>
            <a:xfrm flipV="1" rot="5395800">
              <a:off x="219240" y="795960"/>
              <a:ext cx="182160" cy="182160"/>
            </a:xfrm>
            <a:prstGeom prst="ellipse">
              <a:avLst/>
            </a:prstGeom>
            <a:blipFill rotWithShape="0">
              <a:blip r:embed="rId2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06" name=""/>
            <p:cNvSpPr/>
            <p:nvPr/>
          </p:nvSpPr>
          <p:spPr>
            <a:xfrm flipV="1" rot="5395800">
              <a:off x="218880" y="430200"/>
              <a:ext cx="182160" cy="182160"/>
            </a:xfrm>
            <a:prstGeom prst="ellipse">
              <a:avLst/>
            </a:prstGeom>
            <a:blipFill rotWithShape="0">
              <a:blip r:embed="rId3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07" name=""/>
            <p:cNvSpPr/>
            <p:nvPr/>
          </p:nvSpPr>
          <p:spPr>
            <a:xfrm flipV="1" rot="5395800">
              <a:off x="218520" y="64800"/>
              <a:ext cx="182160" cy="182160"/>
            </a:xfrm>
            <a:prstGeom prst="ellipse">
              <a:avLst/>
            </a:prstGeom>
            <a:blipFill rotWithShape="0">
              <a:blip r:embed="rId4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08" name=""/>
            <p:cNvSpPr/>
            <p:nvPr/>
          </p:nvSpPr>
          <p:spPr>
            <a:xfrm flipV="1" rot="5395800">
              <a:off x="217800" y="-300240"/>
              <a:ext cx="182160" cy="182160"/>
            </a:xfrm>
            <a:prstGeom prst="ellipse">
              <a:avLst/>
            </a:prstGeom>
            <a:blipFill rotWithShape="0">
              <a:blip r:embed="rId5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09" name=""/>
            <p:cNvSpPr/>
            <p:nvPr/>
          </p:nvSpPr>
          <p:spPr>
            <a:xfrm flipV="1" rot="5395800">
              <a:off x="583920" y="-300600"/>
              <a:ext cx="182160" cy="182160"/>
            </a:xfrm>
            <a:prstGeom prst="ellipse">
              <a:avLst/>
            </a:prstGeom>
            <a:blipFill rotWithShape="0">
              <a:blip r:embed="rId6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10" name=""/>
            <p:cNvSpPr/>
            <p:nvPr/>
          </p:nvSpPr>
          <p:spPr>
            <a:xfrm flipV="1" rot="5395800">
              <a:off x="584280" y="64080"/>
              <a:ext cx="182160" cy="182160"/>
            </a:xfrm>
            <a:prstGeom prst="ellipse">
              <a:avLst/>
            </a:prstGeom>
            <a:blipFill rotWithShape="0">
              <a:blip r:embed="rId7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11" name=""/>
            <p:cNvSpPr/>
            <p:nvPr/>
          </p:nvSpPr>
          <p:spPr>
            <a:xfrm flipV="1" rot="5395800">
              <a:off x="584280" y="429840"/>
              <a:ext cx="182160" cy="182160"/>
            </a:xfrm>
            <a:prstGeom prst="ellipse">
              <a:avLst/>
            </a:prstGeom>
            <a:blipFill rotWithShape="0">
              <a:blip r:embed="rId8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12" name=""/>
            <p:cNvSpPr/>
            <p:nvPr/>
          </p:nvSpPr>
          <p:spPr>
            <a:xfrm flipV="1" rot="5395800">
              <a:off x="585000" y="795960"/>
              <a:ext cx="182160" cy="182160"/>
            </a:xfrm>
            <a:prstGeom prst="ellipse">
              <a:avLst/>
            </a:prstGeom>
            <a:blipFill rotWithShape="0">
              <a:blip r:embed="rId9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13" name=""/>
            <p:cNvSpPr/>
            <p:nvPr/>
          </p:nvSpPr>
          <p:spPr>
            <a:xfrm flipV="1" rot="5395800">
              <a:off x="-145440" y="796320"/>
              <a:ext cx="182160" cy="182160"/>
            </a:xfrm>
            <a:prstGeom prst="ellipse">
              <a:avLst/>
            </a:prstGeom>
            <a:blipFill rotWithShape="0">
              <a:blip r:embed="rId10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14" name=""/>
            <p:cNvSpPr/>
            <p:nvPr/>
          </p:nvSpPr>
          <p:spPr>
            <a:xfrm flipV="1" rot="5395800">
              <a:off x="-146160" y="430920"/>
              <a:ext cx="182160" cy="182160"/>
            </a:xfrm>
            <a:prstGeom prst="ellipse">
              <a:avLst/>
            </a:prstGeom>
            <a:blipFill rotWithShape="0">
              <a:blip r:embed="rId11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15" name=""/>
            <p:cNvSpPr/>
            <p:nvPr/>
          </p:nvSpPr>
          <p:spPr>
            <a:xfrm flipV="1" rot="5395800">
              <a:off x="-146160" y="64800"/>
              <a:ext cx="182160" cy="182160"/>
            </a:xfrm>
            <a:prstGeom prst="ellipse">
              <a:avLst/>
            </a:prstGeom>
            <a:blipFill rotWithShape="0">
              <a:blip r:embed="rId12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16" name=""/>
            <p:cNvSpPr/>
            <p:nvPr/>
          </p:nvSpPr>
          <p:spPr>
            <a:xfrm flipV="1" rot="5395800">
              <a:off x="-146520" y="-299880"/>
              <a:ext cx="182160" cy="182160"/>
            </a:xfrm>
            <a:prstGeom prst="ellipse">
              <a:avLst/>
            </a:prstGeom>
            <a:blipFill rotWithShape="0">
              <a:blip r:embed="rId13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grpSp>
        <p:nvGrpSpPr>
          <p:cNvPr id="217" name=""/>
          <p:cNvGrpSpPr/>
          <p:nvPr/>
        </p:nvGrpSpPr>
        <p:grpSpPr>
          <a:xfrm>
            <a:off x="9545040" y="4640760"/>
            <a:ext cx="915120" cy="1280520"/>
            <a:chOff x="9545040" y="4640760"/>
            <a:chExt cx="915120" cy="1280520"/>
          </a:xfrm>
        </p:grpSpPr>
        <p:sp>
          <p:nvSpPr>
            <p:cNvPr id="218" name=""/>
            <p:cNvSpPr/>
            <p:nvPr/>
          </p:nvSpPr>
          <p:spPr>
            <a:xfrm flipV="1" rot="5395800">
              <a:off x="9911880" y="5738040"/>
              <a:ext cx="182160" cy="182160"/>
            </a:xfrm>
            <a:prstGeom prst="ellipse">
              <a:avLst/>
            </a:prstGeom>
            <a:blipFill rotWithShape="0">
              <a:blip r:embed="rId14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19" name=""/>
            <p:cNvSpPr/>
            <p:nvPr/>
          </p:nvSpPr>
          <p:spPr>
            <a:xfrm flipV="1" rot="5395800">
              <a:off x="9911520" y="5372280"/>
              <a:ext cx="182160" cy="182160"/>
            </a:xfrm>
            <a:prstGeom prst="ellipse">
              <a:avLst/>
            </a:prstGeom>
            <a:blipFill rotWithShape="0">
              <a:blip r:embed="rId15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0" name=""/>
            <p:cNvSpPr/>
            <p:nvPr/>
          </p:nvSpPr>
          <p:spPr>
            <a:xfrm flipV="1" rot="5395800">
              <a:off x="9911160" y="5006880"/>
              <a:ext cx="182160" cy="182160"/>
            </a:xfrm>
            <a:prstGeom prst="ellipse">
              <a:avLst/>
            </a:prstGeom>
            <a:blipFill rotWithShape="0">
              <a:blip r:embed="rId16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1" name=""/>
            <p:cNvSpPr/>
            <p:nvPr/>
          </p:nvSpPr>
          <p:spPr>
            <a:xfrm flipV="1" rot="5395800">
              <a:off x="9910440" y="4640760"/>
              <a:ext cx="182160" cy="182160"/>
            </a:xfrm>
            <a:prstGeom prst="ellipse">
              <a:avLst/>
            </a:prstGeom>
            <a:blipFill rotWithShape="0">
              <a:blip r:embed="rId17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2" name=""/>
            <p:cNvSpPr/>
            <p:nvPr/>
          </p:nvSpPr>
          <p:spPr>
            <a:xfrm flipV="1" rot="5395800">
              <a:off x="10276560" y="4640400"/>
              <a:ext cx="182160" cy="182160"/>
            </a:xfrm>
            <a:prstGeom prst="ellipse">
              <a:avLst/>
            </a:prstGeom>
            <a:blipFill rotWithShape="0">
              <a:blip r:embed="rId18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3" name=""/>
            <p:cNvSpPr/>
            <p:nvPr/>
          </p:nvSpPr>
          <p:spPr>
            <a:xfrm flipV="1" rot="5395800">
              <a:off x="10276920" y="5006160"/>
              <a:ext cx="182160" cy="182160"/>
            </a:xfrm>
            <a:prstGeom prst="ellipse">
              <a:avLst/>
            </a:prstGeom>
            <a:blipFill rotWithShape="0">
              <a:blip r:embed="rId19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4" name=""/>
            <p:cNvSpPr/>
            <p:nvPr/>
          </p:nvSpPr>
          <p:spPr>
            <a:xfrm flipV="1" rot="5395800">
              <a:off x="10276920" y="5371920"/>
              <a:ext cx="182160" cy="182160"/>
            </a:xfrm>
            <a:prstGeom prst="ellipse">
              <a:avLst/>
            </a:prstGeom>
            <a:blipFill rotWithShape="0">
              <a:blip r:embed="rId20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5" name=""/>
            <p:cNvSpPr/>
            <p:nvPr/>
          </p:nvSpPr>
          <p:spPr>
            <a:xfrm flipV="1" rot="5395800">
              <a:off x="10277640" y="5738040"/>
              <a:ext cx="182160" cy="182160"/>
            </a:xfrm>
            <a:prstGeom prst="ellipse">
              <a:avLst/>
            </a:prstGeom>
            <a:blipFill rotWithShape="0">
              <a:blip r:embed="rId21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6" name=""/>
            <p:cNvSpPr/>
            <p:nvPr/>
          </p:nvSpPr>
          <p:spPr>
            <a:xfrm flipV="1" rot="5395800">
              <a:off x="9546120" y="5738400"/>
              <a:ext cx="182160" cy="182160"/>
            </a:xfrm>
            <a:prstGeom prst="ellipse">
              <a:avLst/>
            </a:prstGeom>
            <a:blipFill rotWithShape="0">
              <a:blip r:embed="rId22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7" name=""/>
            <p:cNvSpPr/>
            <p:nvPr/>
          </p:nvSpPr>
          <p:spPr>
            <a:xfrm flipV="1" rot="5395800">
              <a:off x="9545400" y="5373000"/>
              <a:ext cx="182160" cy="182160"/>
            </a:xfrm>
            <a:prstGeom prst="ellipse">
              <a:avLst/>
            </a:prstGeom>
            <a:blipFill rotWithShape="0">
              <a:blip r:embed="rId23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8" name=""/>
            <p:cNvSpPr/>
            <p:nvPr/>
          </p:nvSpPr>
          <p:spPr>
            <a:xfrm flipV="1" rot="5395800">
              <a:off x="9545400" y="5006880"/>
              <a:ext cx="182160" cy="182160"/>
            </a:xfrm>
            <a:prstGeom prst="ellipse">
              <a:avLst/>
            </a:prstGeom>
            <a:blipFill rotWithShape="0">
              <a:blip r:embed="rId24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9" name=""/>
            <p:cNvSpPr/>
            <p:nvPr/>
          </p:nvSpPr>
          <p:spPr>
            <a:xfrm flipV="1" rot="5395800">
              <a:off x="9545040" y="4641120"/>
              <a:ext cx="182160" cy="182160"/>
            </a:xfrm>
            <a:prstGeom prst="ellipse">
              <a:avLst/>
            </a:prstGeom>
            <a:blipFill rotWithShape="0">
              <a:blip r:embed="rId25"/>
              <a:srcRect/>
              <a:tile tx="0" ty="0" sx="74113" sy="74113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230" name=""/>
          <p:cNvSpPr/>
          <p:nvPr/>
        </p:nvSpPr>
        <p:spPr>
          <a:xfrm>
            <a:off x="-146160" y="3109320"/>
            <a:ext cx="1919520" cy="19195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28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ftr" idx="25"/>
          </p:nvPr>
        </p:nvSpPr>
        <p:spPr>
          <a:xfrm>
            <a:off x="3442680" y="516600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sldNum" idx="26"/>
          </p:nvPr>
        </p:nvSpPr>
        <p:spPr>
          <a:xfrm>
            <a:off x="722736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1378858-5873-48EA-8D4F-B16D504C45CD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dt" idx="27"/>
          </p:nvPr>
        </p:nvSpPr>
        <p:spPr>
          <a:xfrm>
            <a:off x="468000" y="516600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"/>
          <p:cNvSpPr/>
          <p:nvPr/>
        </p:nvSpPr>
        <p:spPr>
          <a:xfrm>
            <a:off x="7315200" y="4629240"/>
            <a:ext cx="237672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Noto Sans"/>
                <a:ea typeface="DejaVu Sans"/>
              </a:rPr>
              <a:t>Daneshkar Academy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Noto Sans"/>
                <a:ea typeface="DejaVu Sans"/>
              </a:rPr>
              <a:t>18 Jul 2025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"/>
          <p:cNvSpPr/>
          <p:nvPr/>
        </p:nvSpPr>
        <p:spPr>
          <a:xfrm>
            <a:off x="7132320" y="4375440"/>
            <a:ext cx="36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1600200" y="4230360"/>
            <a:ext cx="5294880" cy="76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Noto Sans"/>
              </a:rPr>
              <a:t>Tennis Data Analysis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subTitle"/>
          </p:nvPr>
        </p:nvSpPr>
        <p:spPr>
          <a:xfrm>
            <a:off x="1600200" y="4994280"/>
            <a:ext cx="5294880" cy="55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Masoud Shiri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"/>
          <p:cNvSpPr/>
          <p:nvPr/>
        </p:nvSpPr>
        <p:spPr>
          <a:xfrm>
            <a:off x="1371600" y="4451400"/>
            <a:ext cx="7314480" cy="87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Top 3 tennis players with the highest number of tournament wins each month. Players who led their month in wins are highlighted in red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"/>
          <p:cNvSpPr/>
          <p:nvPr/>
        </p:nvSpPr>
        <p:spPr>
          <a:xfrm>
            <a:off x="914400" y="2835000"/>
            <a:ext cx="90720" cy="164520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pic>
        <p:nvPicPr>
          <p:cNvPr id="386" name="" descr=""/>
          <p:cNvPicPr/>
          <p:nvPr/>
        </p:nvPicPr>
        <p:blipFill>
          <a:blip r:embed="rId1"/>
          <a:stretch/>
        </p:blipFill>
        <p:spPr>
          <a:xfrm>
            <a:off x="1599840" y="685800"/>
            <a:ext cx="7314840" cy="365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"/>
          <p:cNvSpPr/>
          <p:nvPr/>
        </p:nvSpPr>
        <p:spPr>
          <a:xfrm>
            <a:off x="914400" y="2835000"/>
            <a:ext cx="90720" cy="164520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2286000" y="180000"/>
            <a:ext cx="7253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333333"/>
                </a:solidFill>
                <a:latin typeface="Noto Sans"/>
              </a:rPr>
              <a:t>10. Is there a correlation between a player's height and their ranking?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"/>
          <p:cNvSpPr/>
          <p:nvPr/>
        </p:nvSpPr>
        <p:spPr>
          <a:xfrm>
            <a:off x="1143000" y="2611800"/>
            <a:ext cx="7314480" cy="26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The correlation coefficient of 0.106 indicates a </a:t>
            </a:r>
            <a:r>
              <a:rPr b="1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very</a:t>
            </a: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 </a:t>
            </a:r>
            <a:r>
              <a:rPr b="1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weak</a:t>
            </a: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 </a:t>
            </a:r>
            <a:r>
              <a:rPr b="1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correlation</a:t>
            </a: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 between player height and ranking.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Since ranking is reversed numerically (1 is best), here it means that taller players tend to have slightly higher (worse) ranking numbers.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However, the correlation is weak enough to suggest that </a:t>
            </a:r>
            <a:r>
              <a:rPr b="1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height is not a predictor</a:t>
            </a: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 of ranking.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The low p-value confirms the correlation is statistically significant, but the effect size is small — height alone explains very little about player ranking.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"/>
          <p:cNvSpPr/>
          <p:nvPr/>
        </p:nvSpPr>
        <p:spPr>
          <a:xfrm>
            <a:off x="1310400" y="999000"/>
            <a:ext cx="8228880" cy="15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📉  </a:t>
            </a: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In a</a:t>
            </a: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nalysis of Player</a:t>
            </a:r>
            <a:r>
              <a:rPr b="1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 Height </a:t>
            </a: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vs.</a:t>
            </a:r>
            <a:r>
              <a:rPr b="1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 Ranking ,</a:t>
            </a: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There are 1345 unique players analyzed, with both height and ranking data, Correlation result: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   </a:t>
            </a: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* Pearson correlation coefficient = 0.106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* p-value = 9.72 × 10⁻⁵ (highly significant)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"/>
          <p:cNvSpPr/>
          <p:nvPr/>
        </p:nvSpPr>
        <p:spPr>
          <a:xfrm>
            <a:off x="914400" y="2835000"/>
            <a:ext cx="90720" cy="164520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92" name=""/>
          <p:cNvSpPr/>
          <p:nvPr/>
        </p:nvSpPr>
        <p:spPr>
          <a:xfrm>
            <a:off x="1143000" y="4520880"/>
            <a:ext cx="6857280" cy="81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The analysis reveals a very weak correlation (r = 0.11) between player height and ranking, indicating that height is </a:t>
            </a:r>
            <a:r>
              <a:rPr b="1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not a significant factor</a:t>
            </a: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 in determining a player’s ranking.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3" name="" descr=""/>
          <p:cNvPicPr/>
          <p:nvPr/>
        </p:nvPicPr>
        <p:blipFill>
          <a:blip r:embed="rId1"/>
          <a:stretch/>
        </p:blipFill>
        <p:spPr>
          <a:xfrm>
            <a:off x="2185200" y="0"/>
            <a:ext cx="5851080" cy="438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"/>
          <p:cNvSpPr/>
          <p:nvPr/>
        </p:nvSpPr>
        <p:spPr>
          <a:xfrm>
            <a:off x="1371600" y="2538000"/>
            <a:ext cx="8000280" cy="297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2. What is the average height of the players?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4. What is the longest match recorded in terms of duration?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6. Which country has produced the most successful tennis players?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9. Which player has won the most tournaments in a single month?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10. Is there a correlation between a player's height and their ranking?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"/>
          <p:cNvSpPr/>
          <p:nvPr/>
        </p:nvSpPr>
        <p:spPr>
          <a:xfrm>
            <a:off x="914400" y="2835000"/>
            <a:ext cx="90720" cy="164520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8457480" cy="159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Noto Sans"/>
              </a:rPr>
              <a:t>In this report, these questions from the Tennis Data Analysis Project have been answered: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"/>
          <p:cNvSpPr/>
          <p:nvPr/>
        </p:nvSpPr>
        <p:spPr>
          <a:xfrm>
            <a:off x="914400" y="2835000"/>
            <a:ext cx="90720" cy="164520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2286000" y="468000"/>
            <a:ext cx="7253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333333"/>
                </a:solidFill>
                <a:latin typeface="Noto Sans"/>
              </a:rPr>
              <a:t>2. What is the average height of the players?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"/>
          <p:cNvSpPr/>
          <p:nvPr/>
        </p:nvSpPr>
        <p:spPr>
          <a:xfrm>
            <a:off x="1471680" y="1329480"/>
            <a:ext cx="7900200" cy="369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This analysis focuses on understanding the height distribution of professional tennis players, with a particular emphasis on gender differences.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✅ </a:t>
            </a: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The average height of all players in the dataset is approximately </a:t>
            </a:r>
            <a:r>
              <a:rPr b="1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1.82 meters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Male players have an average height of 1.84 meters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Female players have an average height of 1.73 meters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This shows that, on average, male players are taller than female players by only 11 centimeters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"/>
          <p:cNvSpPr/>
          <p:nvPr/>
        </p:nvSpPr>
        <p:spPr>
          <a:xfrm>
            <a:off x="914400" y="2835000"/>
            <a:ext cx="90720" cy="164520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pic>
        <p:nvPicPr>
          <p:cNvPr id="368" name="" descr=""/>
          <p:cNvPicPr/>
          <p:nvPr/>
        </p:nvPicPr>
        <p:blipFill>
          <a:blip r:embed="rId1"/>
          <a:stretch/>
        </p:blipFill>
        <p:spPr>
          <a:xfrm>
            <a:off x="1065240" y="685080"/>
            <a:ext cx="7620840" cy="457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"/>
          <p:cNvSpPr/>
          <p:nvPr/>
        </p:nvSpPr>
        <p:spPr>
          <a:xfrm>
            <a:off x="914400" y="2835000"/>
            <a:ext cx="90720" cy="164520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2286000" y="468000"/>
            <a:ext cx="7253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333333"/>
                </a:solidFill>
                <a:latin typeface="Noto Sans"/>
              </a:rPr>
              <a:t>4. What is the longest match recorded in terms of duration?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"/>
          <p:cNvSpPr/>
          <p:nvPr/>
        </p:nvSpPr>
        <p:spPr>
          <a:xfrm>
            <a:off x="1325880" y="1973160"/>
            <a:ext cx="7588800" cy="32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The dataset comprises 22,561 tennis matches with an average duration of around 63 minutes, though match lengths vary widely—from just under 10 minutes to nearly 3 hours.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Interestingly, the longest matches show no recorded duration for the fourth and fifth periods, suggesting that most matches conclude within the first three periods, consistent with tournaments being played in best-of-three sets.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✅ </a:t>
            </a: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The longest recorded match in the dataset (Match ID </a:t>
            </a:r>
            <a:r>
              <a:rPr b="1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12130100</a:t>
            </a: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) lasted an impressive “</a:t>
            </a:r>
            <a:r>
              <a:rPr b="1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2 hours, 52 minutes, and 1 second</a:t>
            </a:r>
            <a:r>
              <a:rPr b="0" i="1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”</a:t>
            </a: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"/>
          <p:cNvSpPr/>
          <p:nvPr/>
        </p:nvSpPr>
        <p:spPr>
          <a:xfrm>
            <a:off x="914400" y="2835000"/>
            <a:ext cx="90720" cy="164520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73" name=""/>
          <p:cNvSpPr/>
          <p:nvPr/>
        </p:nvSpPr>
        <p:spPr>
          <a:xfrm>
            <a:off x="1143000" y="4343400"/>
            <a:ext cx="7588800" cy="82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Histogram showing the distribution of tennis match durations, highlighting the longest match at </a:t>
            </a:r>
            <a:r>
              <a:rPr b="0" i="1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2 hours, 52 minutes, and 1 second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4" name="" descr=""/>
          <p:cNvPicPr/>
          <p:nvPr/>
        </p:nvPicPr>
        <p:blipFill>
          <a:blip r:embed="rId1"/>
          <a:stretch/>
        </p:blipFill>
        <p:spPr>
          <a:xfrm>
            <a:off x="2057400" y="365760"/>
            <a:ext cx="6628680" cy="397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"/>
          <p:cNvSpPr/>
          <p:nvPr/>
        </p:nvSpPr>
        <p:spPr>
          <a:xfrm>
            <a:off x="1143000" y="1371600"/>
            <a:ext cx="8228880" cy="365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Our analysis shows that </a:t>
            </a:r>
            <a:r>
              <a:rPr b="1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France</a:t>
            </a: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 🇫🇷 leads with the highest number of tennis match wins over the two-month period, totaling </a:t>
            </a:r>
            <a:r>
              <a:rPr b="1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847 wins</a:t>
            </a: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Looking closely at the top five countries, we see a competitive but clear hierarchy: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France holds a solid lead with 847 wins, approximately 10% more wins than the USA, which stands second with 771 wins.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The USA and Italy are relatively close, with Italy recording 667 wins—about 13% fewer wins than the USA—indicating a competitive gap but still strong performance.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Moving further down, Russia (492 wins) and Germany (424 wins) show a larger difference from the top three, with Russia having roughly 27% fewer wins than Italy, and Germany about 14% fewer wins than Russia.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"/>
          <p:cNvSpPr/>
          <p:nvPr/>
        </p:nvSpPr>
        <p:spPr>
          <a:xfrm>
            <a:off x="914400" y="2835000"/>
            <a:ext cx="90720" cy="164520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2286000" y="468000"/>
            <a:ext cx="7253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333333"/>
                </a:solidFill>
                <a:latin typeface="Noto Sans"/>
              </a:rPr>
              <a:t>6. Which country has produced the most successful tennis players?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"/>
          <p:cNvSpPr/>
          <p:nvPr/>
        </p:nvSpPr>
        <p:spPr>
          <a:xfrm>
            <a:off x="1097280" y="4114800"/>
            <a:ext cx="7131600" cy="130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The top 5 countries by tennis match wins over the two-month period highlight “France” 🇫🇷 as the leader with </a:t>
            </a:r>
            <a:r>
              <a:rPr b="0" i="1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847 wins</a:t>
            </a: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. The USA 🇺🇸 and Italy 🇮🇹 closely follow with 771 and 667 wins respectively, while Russia 🇷🇺 and Germany 🇩🇪 hold notable but smaller shares at 492 and 424 wins. This distribution reflects a competitive yet tiered landscape of international tennis success.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"/>
          <p:cNvSpPr/>
          <p:nvPr/>
        </p:nvSpPr>
        <p:spPr>
          <a:xfrm>
            <a:off x="914400" y="2835000"/>
            <a:ext cx="90720" cy="164520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pic>
        <p:nvPicPr>
          <p:cNvPr id="380" name="" descr=""/>
          <p:cNvPicPr/>
          <p:nvPr/>
        </p:nvPicPr>
        <p:blipFill>
          <a:blip r:embed="rId1"/>
          <a:stretch/>
        </p:blipFill>
        <p:spPr>
          <a:xfrm>
            <a:off x="1866600" y="228600"/>
            <a:ext cx="6171480" cy="385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"/>
          <p:cNvSpPr/>
          <p:nvPr/>
        </p:nvSpPr>
        <p:spPr>
          <a:xfrm>
            <a:off x="1371600" y="1828800"/>
            <a:ext cx="7314480" cy="338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📅 </a:t>
            </a: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Our analysis shows that </a:t>
            </a:r>
            <a:r>
              <a:rPr b="1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Dmitry Popko</a:t>
            </a: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 achieved the highest number of tournament wins in a single month, scoring 15 wins in </a:t>
            </a:r>
            <a:r>
              <a:rPr b="1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February</a:t>
            </a: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 2024.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During that month, a total of 4,530 matches were played, meaning Popko won approximately 0.33% of all tournaments held. He narrowly outperformed Marek Gengel and Katarína Kužmová, who both secured 14 wins.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📅 </a:t>
            </a: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In </a:t>
            </a:r>
            <a:r>
              <a:rPr b="1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March</a:t>
            </a: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 2024, a total of 4,794 matches were played.</a:t>
            </a:r>
            <a:r>
              <a:rPr b="1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 Jaime Faria</a:t>
            </a: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 and </a:t>
            </a:r>
            <a:r>
              <a:rPr b="1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Adria Soriano</a:t>
            </a: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DejaVu Sans"/>
              </a:rPr>
              <a:t> Barrera each secured 14 tournament wins, accounting for approximately 0.29% of all matches played that month. Julieta Estable closely followed with 13 wins, representing about 0.27%.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"/>
          <p:cNvSpPr/>
          <p:nvPr/>
        </p:nvSpPr>
        <p:spPr>
          <a:xfrm>
            <a:off x="914400" y="2835000"/>
            <a:ext cx="90720" cy="164520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2286000" y="468000"/>
            <a:ext cx="72532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333333"/>
                </a:solidFill>
                <a:latin typeface="Noto Sans"/>
              </a:rPr>
              <a:t>9. Which player has won the most tournaments in a single month?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2025-07-18T22:41:27Z</dcterms:created>
  <dc:creator/>
  <dc:description>Credits:
Illustrations by Pixeltrue https://icons8.com/illustrations/author/5ec7b0e101d0360016f3d1b3 on icon8 (master slide "Table of content")
Photo by Dave Hoefler https://unsplash.com/fr/@iamthedave on Unsplash https://unsplash.com/fr/licence (slide 9)
    </dc:description>
  <dc:language>en-US</dc:language>
  <cp:lastModifiedBy/>
  <dcterms:modified xsi:type="dcterms:W3CDTF">2025-07-20T02:38:13Z</dcterms:modified>
  <cp:revision>104</cp:revision>
  <dc:subject/>
  <dc:title>Grey Elegant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