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39a881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39a881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39a8817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39a8817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39a8817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39a8817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39a8817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39a8817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986025" y="245050"/>
            <a:ext cx="48585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2.3</a:t>
            </a: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Introduction to Pattern-Based Design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790150"/>
            <a:ext cx="91440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49" u="sng"/>
              <a:t>Definition of Pattern-Based Design:</a:t>
            </a:r>
            <a:endParaRPr b="1" sz="3549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49"/>
              <a:t>  - A structured approach that utilizes established solutions, known as patterns, to address recurring design problems.</a:t>
            </a:r>
            <a:endParaRPr sz="354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49"/>
              <a:t>  - Incorporates best practices derived from experience, user needs, and system requirements.</a:t>
            </a:r>
            <a:endParaRPr sz="354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49"/>
              <a:t> </a:t>
            </a:r>
            <a:endParaRPr sz="354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49" u="sng"/>
              <a:t>Importance of Pattern-Based Design:</a:t>
            </a:r>
            <a:endParaRPr b="1" sz="3549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49"/>
              <a:t>  - Increases design efficiency by allowing designers to leverage existing patterns.</a:t>
            </a:r>
            <a:endParaRPr sz="354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49"/>
              <a:t>  - Promotes consistency across projects and products, enhancing usability and user satisfaction.</a:t>
            </a:r>
            <a:endParaRPr sz="354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49"/>
              <a:t>  - Aids in rapid prototyping and iteration by using tried-and-true solutions.</a:t>
            </a:r>
            <a:endParaRPr sz="354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500925"/>
            <a:ext cx="38709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2.3: Design Tasks in Pattern-Based Design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68" u="sng"/>
              <a:t>Key Design Tasks:</a:t>
            </a:r>
            <a:endParaRPr b="1" sz="3968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 1. Identifying Problem Space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	- Understand user needs and define the core issues to address.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	2. Pattern Exploration: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	- Research and catalog relevant patterns from design literature or repositories.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 3. Pattern Selection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	- Analyze and select the most suitable patterns based on the identified problems.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 4. Adaptation and Customization: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	- Tailor selected patterns to fit specific project requirements and context.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 5. Implementation: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	- Integrate the chosen patterns into the design solution.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 6. Evaluation: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68"/>
              <a:t> 	- Test and assess the effectiveness of the design patterns in the final solution.</a:t>
            </a:r>
            <a:endParaRPr sz="396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4025" y="313400"/>
            <a:ext cx="37065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2.4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Pattern Organization Table</a:t>
            </a:r>
            <a:endParaRPr sz="24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857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What is Pattern Organization Table?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- A structured framework to catalog and manage design patterns effectively.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• Begins with a requirements model (either explicit or implied)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• Presents an abstract representation of the system •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Describes the problem set, establishes the context, and identifies the system of forces.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 • Use methods and modeling tools only when you’re faced with a problem, context, and system of forces that have not been solved before. </a:t>
            </a:r>
            <a:endParaRPr sz="1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1600"/>
            <a:ext cx="3119683" cy="35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4: Building a Pattern Organization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403575" y="0"/>
            <a:ext cx="4740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Steps to Create a Pattern Organization Table: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1. Gather Patterns: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- Collect design patterns from various sources such as design textbooks, websites, and case studies.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2. Organize Patterns by Categories: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- Classify patterns based on their application, context, or user interaction.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3. Document Each Pattern: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- Fill in the components of the table for each pattern systematically.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4. Review and Refine: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- Share the table with stakeholders or peers for feedback, and make improvements as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5. Update Regularly: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- Continuously add new patterns or revise existing ones based on evolving design trends and insights.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Pattern Organization Table: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Pattern organization table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625" y="862275"/>
            <a:ext cx="3848500" cy="39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