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ccd209cf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ccd209cf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ccd209c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ccd209c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ccd209c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ccd209c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cd209cf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cd209cf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cd209c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ccd209c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4018800"/>
            <a:ext cx="7893000" cy="4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Auteur : BEKIER Maxence</a:t>
            </a:r>
            <a:endParaRPr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625450" y="2502400"/>
            <a:ext cx="78930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/>
              <a:t>Un projet de site web de consultation de données météorologiques, dans le cadre de la confirmation des acquis du D.U. II.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</a:t>
            </a:r>
            <a:r>
              <a:rPr lang="fr"/>
              <a:t> de GANTT, gestion du temps : la r</a:t>
            </a:r>
            <a:r>
              <a:rPr lang="fr"/>
              <a:t>épartition des tâches du projet</a:t>
            </a:r>
            <a:r>
              <a:rPr lang="fr"/>
              <a:t>.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Établissement d’un </a:t>
            </a:r>
            <a:r>
              <a:rPr b="1" lang="fr"/>
              <a:t>diagramme de GANTT</a:t>
            </a:r>
            <a:r>
              <a:rPr lang="fr"/>
              <a:t> pour gérer les tâches du projet.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Prise en compte des </a:t>
            </a:r>
            <a:r>
              <a:rPr b="1" lang="fr"/>
              <a:t>contraintes</a:t>
            </a:r>
            <a:r>
              <a:rPr lang="fr"/>
              <a:t> pour la gestion et l’</a:t>
            </a:r>
            <a:r>
              <a:rPr b="1" lang="fr"/>
              <a:t>établissement des tâches</a:t>
            </a:r>
            <a:r>
              <a:rPr lang="fr"/>
              <a:t> du projet.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Mise en place d’</a:t>
            </a:r>
            <a:r>
              <a:rPr b="1" lang="fr"/>
              <a:t>outils numériques</a:t>
            </a:r>
            <a:r>
              <a:rPr lang="fr"/>
              <a:t> pour le développement. (IntelliJ, Git)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Mises au point</a:t>
            </a:r>
            <a:r>
              <a:rPr lang="fr"/>
              <a:t> avec Mr. BOURDON les 27 mars et 9 avril 2023, pour un suivi particulier du projet.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HTML, CSS, … Qu’est-ce que le “front-end” ?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HTML</a:t>
            </a:r>
            <a:r>
              <a:rPr lang="fr"/>
              <a:t> : un langage de </a:t>
            </a:r>
            <a:r>
              <a:rPr b="1" lang="fr"/>
              <a:t>balisage</a:t>
            </a:r>
            <a:r>
              <a:rPr lang="fr"/>
              <a:t>, surtout utilisé pour construire des sites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CSS</a:t>
            </a:r>
            <a:r>
              <a:rPr lang="fr"/>
              <a:t> : feuille de </a:t>
            </a:r>
            <a:r>
              <a:rPr b="1" lang="fr"/>
              <a:t>style</a:t>
            </a:r>
            <a:r>
              <a:rPr lang="fr"/>
              <a:t> définissant la </a:t>
            </a:r>
            <a:r>
              <a:rPr b="1" lang="fr"/>
              <a:t>présentation</a:t>
            </a:r>
            <a:r>
              <a:rPr lang="fr"/>
              <a:t> de documents HTML et XML.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Front-End</a:t>
            </a:r>
            <a:r>
              <a:rPr lang="fr"/>
              <a:t> : production d’une page internet ou autre application qu’un utilisateur peut </a:t>
            </a:r>
            <a:r>
              <a:rPr b="1" lang="fr"/>
              <a:t>voir</a:t>
            </a:r>
            <a:r>
              <a:rPr lang="fr"/>
              <a:t> et </a:t>
            </a:r>
            <a:r>
              <a:rPr b="1" lang="fr"/>
              <a:t>interagir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PHP, JavaScript, … Qu’est-ce que le “back-end” 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PHP</a:t>
            </a:r>
            <a:r>
              <a:rPr lang="fr"/>
              <a:t> : un </a:t>
            </a:r>
            <a:r>
              <a:rPr b="1" lang="fr"/>
              <a:t>langage de programmation impératif orienté objet</a:t>
            </a:r>
            <a:r>
              <a:rPr lang="fr"/>
              <a:t> (inspiré du C) principalement utilisé pour construire des pages web dynamiques. Est interprété par le serveur.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JavaScript</a:t>
            </a:r>
            <a:r>
              <a:rPr lang="fr"/>
              <a:t> : un </a:t>
            </a:r>
            <a:r>
              <a:rPr b="1" lang="fr"/>
              <a:t>langage de programmation de script </a:t>
            </a:r>
            <a:r>
              <a:rPr lang="fr"/>
              <a:t>principalement utilisé dans des sites web. Est interprété par le navigateur.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Back-End</a:t>
            </a:r>
            <a:r>
              <a:rPr lang="fr"/>
              <a:t> : l’inverse du front-end, tout ce que l’utilisateur ne </a:t>
            </a:r>
            <a:r>
              <a:rPr b="1" lang="fr"/>
              <a:t>voit pas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principaux éléments de conception.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Architecture modulaire </a:t>
            </a:r>
            <a:r>
              <a:rPr lang="fr"/>
              <a:t>: le code est organisé en </a:t>
            </a:r>
            <a:r>
              <a:rPr b="1" lang="fr"/>
              <a:t>fichiers distincts</a:t>
            </a:r>
            <a:r>
              <a:rPr lang="fr"/>
              <a:t> selon leur rôle. (</a:t>
            </a:r>
            <a:r>
              <a:rPr b="1" lang="fr"/>
              <a:t>PHP</a:t>
            </a:r>
            <a:r>
              <a:rPr lang="fr"/>
              <a:t> et </a:t>
            </a:r>
            <a:r>
              <a:rPr b="1" lang="fr"/>
              <a:t>HTML</a:t>
            </a:r>
            <a:r>
              <a:rPr lang="fr"/>
              <a:t> pour la structure, </a:t>
            </a:r>
            <a:r>
              <a:rPr b="1" lang="fr"/>
              <a:t>CSS</a:t>
            </a:r>
            <a:r>
              <a:rPr lang="fr"/>
              <a:t> pour le style, </a:t>
            </a:r>
            <a:r>
              <a:rPr b="1" lang="fr"/>
              <a:t>JavaScript</a:t>
            </a:r>
            <a:r>
              <a:rPr lang="fr"/>
              <a:t> pour l’interaction client - serveur)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Utilisation d’APIs</a:t>
            </a:r>
            <a:r>
              <a:rPr lang="fr"/>
              <a:t> : utilisation d’APIs externes pour la </a:t>
            </a:r>
            <a:r>
              <a:rPr b="1" lang="fr"/>
              <a:t>récupération d’informations</a:t>
            </a:r>
            <a:r>
              <a:rPr lang="fr"/>
              <a:t> météorologiques en temps réel, et la liste des départements et villes de France.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Interface utilisateur</a:t>
            </a:r>
            <a:r>
              <a:rPr lang="fr"/>
              <a:t> : conçue pour être </a:t>
            </a:r>
            <a:r>
              <a:rPr b="1" lang="fr"/>
              <a:t>intuitive</a:t>
            </a:r>
            <a:r>
              <a:rPr lang="fr"/>
              <a:t> et </a:t>
            </a:r>
            <a:r>
              <a:rPr b="1" lang="fr"/>
              <a:t>facile à utiliser</a:t>
            </a:r>
            <a:r>
              <a:rPr lang="fr"/>
              <a:t>, elle possède des sélections </a:t>
            </a:r>
            <a:r>
              <a:rPr b="1" lang="fr"/>
              <a:t>claires</a:t>
            </a:r>
            <a:r>
              <a:rPr lang="fr"/>
              <a:t>, et des résultats </a:t>
            </a:r>
            <a:r>
              <a:rPr b="1" lang="fr"/>
              <a:t>visibles</a:t>
            </a:r>
            <a:r>
              <a:rPr lang="f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Compatibilité inter-navigateurs</a:t>
            </a:r>
            <a:r>
              <a:rPr lang="fr"/>
              <a:t> : conception qui permet une fonctionnalité </a:t>
            </a:r>
            <a:r>
              <a:rPr b="1" lang="fr"/>
              <a:t>optimale</a:t>
            </a:r>
            <a:r>
              <a:rPr lang="fr"/>
              <a:t> sur de </a:t>
            </a:r>
            <a:r>
              <a:rPr b="1" lang="fr"/>
              <a:t>nombreux</a:t>
            </a:r>
            <a:r>
              <a:rPr lang="fr"/>
              <a:t> navigateurs. (Safari, Edge, Chrome, …)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: les points (non) traités.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Carte </a:t>
            </a:r>
            <a:r>
              <a:rPr b="1" lang="fr"/>
              <a:t>interactive</a:t>
            </a:r>
            <a:r>
              <a:rPr lang="fr"/>
              <a:t> de sélection de régions.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Page de résultats</a:t>
            </a:r>
            <a:r>
              <a:rPr lang="fr"/>
              <a:t> avec les informations météorologiques demandées. (aujourd’hui, 4 prochain(es) jours/heures)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Cookies</a:t>
            </a:r>
            <a:r>
              <a:rPr lang="fr"/>
              <a:t> (préférence, dernière ville visitée)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Mode sombre</a:t>
            </a:r>
            <a:r>
              <a:rPr lang="f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Non traité</a:t>
            </a:r>
            <a:r>
              <a:rPr lang="fr"/>
              <a:t> : partie statistiques.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