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b61dd42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b61dd42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b61dd420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b61dd420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b61dd420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b61dd420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b61dd4204_3_4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b61dd4204_3_4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b61dd420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b61dd420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16799"/>
            <a:ext cx="4255500" cy="17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POO (Python)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695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Binôme : BEKIER Maxence &amp; LACAILLE Gustave.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2862200"/>
            <a:ext cx="4695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Un projet de gestion de </a:t>
            </a:r>
            <a:r>
              <a:rPr b="1" lang="fr" sz="2000"/>
              <a:t>données musicales dans le cadre de la confirmation des acquis</a:t>
            </a:r>
            <a:r>
              <a:rPr b="1" lang="fr" sz="2000"/>
              <a:t> du D.U. II.</a:t>
            </a:r>
            <a:endParaRPr b="1" sz="2000"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325" y="1479075"/>
            <a:ext cx="1092674" cy="10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Python, syntaxe simple et polyvalence.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Troisième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langage </a:t>
            </a: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 plus utilisé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 les développeurs, ce qui rend sa communauté très large.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Flexible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facile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à apprendre.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 </a:t>
            </a: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polyvalence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programmation.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accès </a:t>
            </a: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facile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à de la documentation </a:t>
            </a: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compréhensible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 </a:t>
            </a: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bibliothèque standard riche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un accès aux nombreux modules qui permettent d’effectuer une variété de 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tâches, ce qui rend la programmation </a:t>
            </a: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plus simple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Populaire et très demandé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il est aujourd’hui sollicité par de </a:t>
            </a:r>
            <a:r>
              <a:rPr b="1"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nombreuses</a:t>
            </a:r>
            <a:r>
              <a:rPr lang="f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entreprises et projets open-source.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20"/>
              <a:t>Le</a:t>
            </a:r>
            <a:r>
              <a:rPr lang="fr" sz="2020"/>
              <a:t> diagramme de GANTT, la gestion du temps et la répartition des </a:t>
            </a:r>
            <a:r>
              <a:rPr lang="fr" sz="2020"/>
              <a:t>tâches, une étape importante du projet.</a:t>
            </a:r>
            <a:endParaRPr sz="202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Établissement</a:t>
            </a:r>
            <a:r>
              <a:rPr lang="fr"/>
              <a:t> d’un </a:t>
            </a:r>
            <a:r>
              <a:rPr b="1" lang="fr"/>
              <a:t>diagramme de GANTT </a:t>
            </a:r>
            <a:r>
              <a:rPr lang="fr"/>
              <a:t>pour une gestion efficace du temps.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Répartition des </a:t>
            </a:r>
            <a:r>
              <a:rPr lang="fr"/>
              <a:t>tâches</a:t>
            </a:r>
            <a:r>
              <a:rPr lang="fr"/>
              <a:t> et autres au sein du binôme, prise en compte des </a:t>
            </a:r>
            <a:r>
              <a:rPr b="1" lang="fr"/>
              <a:t>contraintes</a:t>
            </a:r>
            <a:r>
              <a:rPr lang="fr"/>
              <a:t> personnelles/professionnelles de chacun et établissement d’un </a:t>
            </a:r>
            <a:r>
              <a:rPr b="1" lang="fr"/>
              <a:t>plan global</a:t>
            </a:r>
            <a:r>
              <a:rPr lang="f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Mise en place d’outils numériques pour collaborer à </a:t>
            </a:r>
            <a:r>
              <a:rPr b="1" lang="fr"/>
              <a:t>distance.</a:t>
            </a:r>
            <a:r>
              <a:rPr lang="fr"/>
              <a:t> (GitHub, Discord, Google Drive)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Mises au point </a:t>
            </a:r>
            <a:r>
              <a:rPr lang="fr"/>
              <a:t>avec Mr. BOURDON le </a:t>
            </a:r>
            <a:r>
              <a:rPr b="1" lang="fr"/>
              <a:t>27 mars</a:t>
            </a:r>
            <a:r>
              <a:rPr lang="fr"/>
              <a:t> et le </a:t>
            </a:r>
            <a:r>
              <a:rPr b="1" lang="fr"/>
              <a:t>9 avril 2023</a:t>
            </a:r>
            <a:r>
              <a:rPr lang="fr"/>
              <a:t>, pour un suivi particulier du projet.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principaux éléments de conception.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Architecture modulaire</a:t>
            </a:r>
            <a:r>
              <a:rPr lang="fr"/>
              <a:t> : le code est </a:t>
            </a:r>
            <a:r>
              <a:rPr b="1" lang="fr"/>
              <a:t>organisé</a:t>
            </a:r>
            <a:r>
              <a:rPr lang="fr"/>
              <a:t> en </a:t>
            </a:r>
            <a:r>
              <a:rPr b="1" lang="fr"/>
              <a:t>modules </a:t>
            </a:r>
            <a:r>
              <a:rPr lang="fr"/>
              <a:t>distincts</a:t>
            </a:r>
            <a:r>
              <a:rPr lang="fr"/>
              <a:t>. (classes, fonctions)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Encapsulation</a:t>
            </a:r>
            <a:r>
              <a:rPr lang="fr"/>
              <a:t> : caractéristique </a:t>
            </a:r>
            <a:r>
              <a:rPr b="1" lang="fr"/>
              <a:t>essentielle</a:t>
            </a:r>
            <a:r>
              <a:rPr lang="fr"/>
              <a:t> de la </a:t>
            </a:r>
            <a:r>
              <a:rPr b="1" lang="fr"/>
              <a:t>POO</a:t>
            </a:r>
            <a:r>
              <a:rPr lang="fr"/>
              <a:t> (</a:t>
            </a:r>
            <a:r>
              <a:rPr lang="fr"/>
              <a:t>programmation</a:t>
            </a:r>
            <a:r>
              <a:rPr lang="fr"/>
              <a:t> orientée objet), la plupart des méthodes sont </a:t>
            </a:r>
            <a:r>
              <a:rPr b="1" lang="fr"/>
              <a:t>encapsulées</a:t>
            </a:r>
            <a:r>
              <a:rPr lang="fr"/>
              <a:t> dans des classes. Le code est donc plus </a:t>
            </a:r>
            <a:r>
              <a:rPr b="1" lang="fr"/>
              <a:t>protégé </a:t>
            </a:r>
            <a:r>
              <a:rPr lang="fr"/>
              <a:t>et</a:t>
            </a:r>
            <a:r>
              <a:rPr b="1" lang="fr"/>
              <a:t> lisible</a:t>
            </a:r>
            <a:r>
              <a:rPr lang="f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Bibliothèques externes</a:t>
            </a:r>
            <a:r>
              <a:rPr lang="fr"/>
              <a:t> : utilisation de bibliothèques externes pour </a:t>
            </a:r>
            <a:r>
              <a:rPr b="1" lang="fr"/>
              <a:t>gérer les playlists</a:t>
            </a:r>
            <a:r>
              <a:rPr lang="fr"/>
              <a:t> (ElementTree), ou </a:t>
            </a:r>
            <a:r>
              <a:rPr b="1" lang="fr"/>
              <a:t>l’interface utilisateur</a:t>
            </a:r>
            <a:r>
              <a:rPr lang="fr"/>
              <a:t>. (Kivy)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Interface utilisateur</a:t>
            </a:r>
            <a:r>
              <a:rPr lang="fr"/>
              <a:t> : les fenêtres graphiques sont essentielles aux </a:t>
            </a:r>
            <a:r>
              <a:rPr b="1" lang="fr"/>
              <a:t>utilisateurs non techniques</a:t>
            </a:r>
            <a:r>
              <a:rPr lang="fr"/>
              <a:t> qui veulent </a:t>
            </a:r>
            <a:r>
              <a:rPr lang="fr"/>
              <a:t>interagir</a:t>
            </a:r>
            <a:r>
              <a:rPr lang="fr"/>
              <a:t> avec les logiciels.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Conformité aux normes</a:t>
            </a:r>
            <a:r>
              <a:rPr lang="fr"/>
              <a:t> : le format </a:t>
            </a:r>
            <a:r>
              <a:rPr b="1" lang="fr"/>
              <a:t>XSPF</a:t>
            </a:r>
            <a:r>
              <a:rPr lang="fr"/>
              <a:t> est un format </a:t>
            </a:r>
            <a:r>
              <a:rPr b="1" lang="fr"/>
              <a:t>standard</a:t>
            </a:r>
            <a:r>
              <a:rPr lang="fr"/>
              <a:t> pour les fichiers de playlists, permettant une </a:t>
            </a:r>
            <a:r>
              <a:rPr b="1" lang="fr"/>
              <a:t>utilisation universelle</a:t>
            </a:r>
            <a:r>
              <a:rPr lang="fr"/>
              <a:t> des playlists créées et utilisées.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Défis, obstacles et solutions (?) 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Obstacle rencontré sur la fenêtre graphique, difficultés lors de la mise en place de la </a:t>
            </a:r>
            <a:r>
              <a:rPr b="1" lang="fr"/>
              <a:t>modification</a:t>
            </a:r>
            <a:r>
              <a:rPr lang="fr"/>
              <a:t> et de l’</a:t>
            </a:r>
            <a:r>
              <a:rPr b="1" lang="fr"/>
              <a:t>affichage</a:t>
            </a:r>
            <a:r>
              <a:rPr lang="fr"/>
              <a:t> des playlists.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Mise en application de l’architecture modulaire et son </a:t>
            </a:r>
            <a:r>
              <a:rPr b="1" lang="fr"/>
              <a:t>organisation</a:t>
            </a:r>
            <a:r>
              <a:rPr lang="fr"/>
              <a:t> dans le programme.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Prise de connaissance de la </a:t>
            </a:r>
            <a:r>
              <a:rPr b="1" lang="fr"/>
              <a:t>norme XSPF</a:t>
            </a:r>
            <a:r>
              <a:rPr lang="fr"/>
              <a:t> et de son architecture pour adapter le code à sa gestion.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Organisation, la mise en place des tâches et leur accomplissement ont été rendu possible grâce à une </a:t>
            </a:r>
            <a:r>
              <a:rPr b="1" lang="fr"/>
              <a:t>communication efficace</a:t>
            </a:r>
            <a:r>
              <a:rPr lang="fr"/>
              <a:t> et une gestion des</a:t>
            </a:r>
            <a:r>
              <a:rPr b="1" lang="fr"/>
              <a:t> outils numériques</a:t>
            </a:r>
            <a:r>
              <a:rPr lang="fr"/>
              <a:t> optimale.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: les points (non) traités 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extensions.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Point console (‘cli.py’) traité à 100%. (recherche de fichiers musicaux, création de playlist à partir d’un dossier, 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Point GUI (‘gui.py’) traité à 70%. (recherche des fichiers musicaux, affichage des métadonnées, création de playlist)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Pas d’extensions.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