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155-74FC-448B-8289-F8D3B97F2D3F}" type="datetimeFigureOut">
              <a:rPr lang="es-MX" smtClean="0"/>
              <a:t>01/07/2020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6C66-3C0C-46FE-83EB-ACD83BA7FD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793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155-74FC-448B-8289-F8D3B97F2D3F}" type="datetimeFigureOut">
              <a:rPr lang="es-MX" smtClean="0"/>
              <a:t>01/07/2020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6C66-3C0C-46FE-83EB-ACD83BA7FD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78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155-74FC-448B-8289-F8D3B97F2D3F}" type="datetimeFigureOut">
              <a:rPr lang="es-MX" smtClean="0"/>
              <a:t>01/07/2020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6C66-3C0C-46FE-83EB-ACD83BA7FD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96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155-74FC-448B-8289-F8D3B97F2D3F}" type="datetimeFigureOut">
              <a:rPr lang="es-MX" smtClean="0"/>
              <a:t>01/07/2020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6C66-3C0C-46FE-83EB-ACD83BA7FD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3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155-74FC-448B-8289-F8D3B97F2D3F}" type="datetimeFigureOut">
              <a:rPr lang="es-MX" smtClean="0"/>
              <a:t>01/07/2020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6C66-3C0C-46FE-83EB-ACD83BA7FD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2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155-74FC-448B-8289-F8D3B97F2D3F}" type="datetimeFigureOut">
              <a:rPr lang="es-MX" smtClean="0"/>
              <a:t>01/07/2020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6C66-3C0C-46FE-83EB-ACD83BA7FD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427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155-74FC-448B-8289-F8D3B97F2D3F}" type="datetimeFigureOut">
              <a:rPr lang="es-MX" smtClean="0"/>
              <a:t>01/07/2020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6C66-3C0C-46FE-83EB-ACD83BA7FD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270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155-74FC-448B-8289-F8D3B97F2D3F}" type="datetimeFigureOut">
              <a:rPr lang="es-MX" smtClean="0"/>
              <a:t>01/07/2020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6C66-3C0C-46FE-83EB-ACD83BA7FD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674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155-74FC-448B-8289-F8D3B97F2D3F}" type="datetimeFigureOut">
              <a:rPr lang="es-MX" smtClean="0"/>
              <a:t>01/07/2020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6C66-3C0C-46FE-83EB-ACD83BA7FD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3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155-74FC-448B-8289-F8D3B97F2D3F}" type="datetimeFigureOut">
              <a:rPr lang="es-MX" smtClean="0"/>
              <a:t>01/07/2020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6C66-3C0C-46FE-83EB-ACD83BA7FD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02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155-74FC-448B-8289-F8D3B97F2D3F}" type="datetimeFigureOut">
              <a:rPr lang="es-MX" smtClean="0"/>
              <a:t>01/07/2020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6C66-3C0C-46FE-83EB-ACD83BA7FD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4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8155-74FC-448B-8289-F8D3B97F2D3F}" type="datetimeFigureOut">
              <a:rPr lang="es-MX" smtClean="0"/>
              <a:t>01/07/2020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E6C66-3C0C-46FE-83EB-ACD83BA7FD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4729" y="1969528"/>
            <a:ext cx="10022541" cy="2589025"/>
          </a:xfrm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7200" dirty="0" smtClean="0"/>
              <a:t>SEMANA 3 – REGRESIÓN LOGÍSTICA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343281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858" y="201707"/>
            <a:ext cx="10847294" cy="2164975"/>
          </a:xfrm>
          <a:solidFill>
            <a:schemeClr val="accent4">
              <a:lumMod val="40000"/>
              <a:lumOff val="6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La regresión logística es un método para clasificar datos en resultados discretos.</a:t>
            </a:r>
            <a:b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-En el caso de la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regresión logística </a:t>
            </a:r>
            <a:r>
              <a:rPr lang="es-MX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bivariada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tenemos y = 0 ;  y = 1.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62318" y="2568388"/>
            <a:ext cx="10044953" cy="407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15662" t="22144" r="18052" b="14885"/>
          <a:stretch/>
        </p:blipFill>
        <p:spPr>
          <a:xfrm>
            <a:off x="1344706" y="2409081"/>
            <a:ext cx="9480176" cy="439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0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b="1" dirty="0" smtClean="0"/>
              <a:t>Función de Costo de la Regresión Logística</a:t>
            </a:r>
            <a:endParaRPr lang="es-MX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83" t="19542" r="15483" b="16316"/>
          <a:stretch/>
        </p:blipFill>
        <p:spPr>
          <a:xfrm>
            <a:off x="1630776" y="1875070"/>
            <a:ext cx="9386848" cy="49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4007224" y="3133165"/>
            <a:ext cx="1008529" cy="13984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183"/>
          </a:xfr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b="1" dirty="0" smtClean="0"/>
              <a:t>Descenso de la Gradiente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12178"/>
            <a:ext cx="10515600" cy="4351338"/>
          </a:xfrm>
        </p:spPr>
        <p:txBody>
          <a:bodyPr/>
          <a:lstStyle/>
          <a:p>
            <a:r>
              <a:rPr lang="es-ES" dirty="0" smtClean="0"/>
              <a:t>Emplearemos optimización avanzada para calcular de manera que </a:t>
            </a:r>
            <a:r>
              <a:rPr lang="es-ES" dirty="0" err="1" smtClean="0"/>
              <a:t>converga</a:t>
            </a:r>
            <a:r>
              <a:rPr lang="es-ES" dirty="0" smtClean="0"/>
              <a:t> mas rápido al calcular nuestros parámetros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447" t="21359" r="15956" b="14885"/>
          <a:stretch/>
        </p:blipFill>
        <p:spPr>
          <a:xfrm>
            <a:off x="1304364" y="2662517"/>
            <a:ext cx="8485095" cy="437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4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336306" cy="911025"/>
          </a:xfr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b="1" dirty="0" smtClean="0"/>
              <a:t>CLASIFICACIÓN MULTICLASE</a:t>
            </a:r>
            <a:endParaRPr lang="es-MX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73" t="18614" r="15308" b="10617"/>
          <a:stretch/>
        </p:blipFill>
        <p:spPr>
          <a:xfrm>
            <a:off x="955861" y="1397175"/>
            <a:ext cx="9823077" cy="558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7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977" y="356880"/>
            <a:ext cx="10515600" cy="1325563"/>
          </a:xfr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ES" b="1" dirty="0" smtClean="0"/>
              <a:t>EL PROBLEMA DEL SOBREAJUSTE</a:t>
            </a:r>
            <a:endParaRPr lang="es-MX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97" t="19852" r="13224" b="17415"/>
          <a:stretch/>
        </p:blipFill>
        <p:spPr>
          <a:xfrm>
            <a:off x="6252882" y="1825160"/>
            <a:ext cx="5585012" cy="42669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1690" t="23517" r="12538" b="16651"/>
          <a:stretch/>
        </p:blipFill>
        <p:spPr>
          <a:xfrm>
            <a:off x="0" y="2110592"/>
            <a:ext cx="6387353" cy="38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2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8188" y="336177"/>
            <a:ext cx="10515600" cy="951100"/>
          </a:xfr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b="1" dirty="0" smtClean="0"/>
              <a:t>REGULARIZACIÓN – FUNCIÓN DE COSTOS </a:t>
            </a:r>
            <a:endParaRPr lang="es-MX" b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82" t="17070" r="13918" b="12162"/>
          <a:stretch/>
        </p:blipFill>
        <p:spPr>
          <a:xfrm>
            <a:off x="968188" y="1390083"/>
            <a:ext cx="10004612" cy="546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0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66FFFF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b="1" dirty="0" smtClean="0"/>
              <a:t>-REGRESIÓN LINEAL REGULARIZADA</a:t>
            </a:r>
            <a:br>
              <a:rPr lang="es-ES" b="1" dirty="0" smtClean="0"/>
            </a:br>
            <a:r>
              <a:rPr lang="es-ES" b="1" dirty="0" smtClean="0"/>
              <a:t>-REGRESIÓN LOGISTICA REGULARIZADA</a:t>
            </a:r>
            <a:endParaRPr lang="es-MX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29" t="29431" r="23127" b="25141"/>
          <a:stretch/>
        </p:blipFill>
        <p:spPr>
          <a:xfrm>
            <a:off x="1830801" y="1975661"/>
            <a:ext cx="8319729" cy="24913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1581" t="52354" r="12647" b="16258"/>
          <a:stretch/>
        </p:blipFill>
        <p:spPr>
          <a:xfrm>
            <a:off x="1492624" y="4467008"/>
            <a:ext cx="8996084" cy="20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b="1" dirty="0" smtClean="0"/>
              <a:t>DESCENSO DE LA GRADIENTE REGULARIZADO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ES" dirty="0" smtClean="0"/>
              <a:t>EN CADA UNO DE LOS MODELOS, YA SEAN LINEALES O LOGISTICOS SE LE </a:t>
            </a:r>
            <a:r>
              <a:rPr lang="es-ES" dirty="0"/>
              <a:t>A</a:t>
            </a:r>
            <a:r>
              <a:rPr lang="es-ES" dirty="0" smtClean="0"/>
              <a:t>ÑADE EL TERMINO DE REGULARIZACIÓN .</a:t>
            </a:r>
          </a:p>
          <a:p>
            <a:pPr marL="0" indent="0">
              <a:buNone/>
            </a:pPr>
            <a:r>
              <a:rPr lang="es-ES" dirty="0" smtClean="0"/>
              <a:t>COMPUTARIZADO Y VECTORIZADO ES MAS FACIL DE HALLAR LOS PARAMETROS Y LA FUNCION DE COSTO CON LA FUNCION ‘</a:t>
            </a:r>
            <a:r>
              <a:rPr lang="es-ES" dirty="0" err="1" smtClean="0"/>
              <a:t>fminunc</a:t>
            </a:r>
            <a:r>
              <a:rPr lang="es-ES" dirty="0" smtClean="0"/>
              <a:t>’</a:t>
            </a:r>
            <a:r>
              <a:rPr lang="es-MX" dirty="0" smtClean="0"/>
              <a:t>, DONDE YA NO NECESITAREMOS ESTAR SELECCIONADO UN ALPHA(RATE LEARNING).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59149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117</Words>
  <Application>Microsoft Office PowerPoint</Application>
  <PresentationFormat>Panorámica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SEMANA 3 – REGRESIÓN LOGÍSTICA</vt:lpstr>
      <vt:lpstr>- La regresión logística es un método para clasificar datos en resultados discretos.  -En el caso de la regresión logística bivariada tenemos y = 0 ;  y = 1.</vt:lpstr>
      <vt:lpstr>Función de Costo de la Regresión Logística</vt:lpstr>
      <vt:lpstr>Descenso de la Gradiente</vt:lpstr>
      <vt:lpstr>CLASIFICACIÓN MULTICLASE</vt:lpstr>
      <vt:lpstr>EL PROBLEMA DEL SOBREAJUSTE</vt:lpstr>
      <vt:lpstr>REGULARIZACIÓN – FUNCIÓN DE COSTOS </vt:lpstr>
      <vt:lpstr>-REGRESIÓN LINEAL REGULARIZADA -REGRESIÓN LOGISTICA REGULARIZADA</vt:lpstr>
      <vt:lpstr>DESCENSO DE LA GRADIENTE REGULARIZADO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 – REGRESIÓN LOGÍSTICA</dc:title>
  <dc:creator>max florencio cajo chavez</dc:creator>
  <cp:lastModifiedBy>max florencio cajo chavez</cp:lastModifiedBy>
  <cp:revision>9</cp:revision>
  <dcterms:created xsi:type="dcterms:W3CDTF">2020-07-01T05:58:09Z</dcterms:created>
  <dcterms:modified xsi:type="dcterms:W3CDTF">2020-07-01T07:10:27Z</dcterms:modified>
</cp:coreProperties>
</file>