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2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01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2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2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80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4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5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3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4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13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F292-4C06-4B7F-A3C9-E35584BC2C7B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7147-9F98-4A81-9A32-1A5C70EEA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9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é son redes neuronales? - Cultur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36" y="3429000"/>
            <a:ext cx="5866093" cy="3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659"/>
            <a:ext cx="9144000" cy="927847"/>
          </a:xfrm>
          <a:solidFill>
            <a:srgbClr val="FFCC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b="1" dirty="0" smtClean="0"/>
              <a:t>SEMANA 4- REDES NEURONALES</a:t>
            </a:r>
            <a:endParaRPr lang="es-MX" sz="4800" b="1" dirty="0"/>
          </a:p>
        </p:txBody>
      </p:sp>
      <p:sp>
        <p:nvSpPr>
          <p:cNvPr id="4" name="AutoShape 2" descr="Qué son redes neuronales? - Culturación"/>
          <p:cNvSpPr>
            <a:spLocks noChangeAspect="1" noChangeArrowheads="1"/>
          </p:cNvSpPr>
          <p:nvPr/>
        </p:nvSpPr>
        <p:spPr bwMode="auto">
          <a:xfrm>
            <a:off x="612774" y="1119561"/>
            <a:ext cx="1901825" cy="190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5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MODELO I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algn="just"/>
            <a:r>
              <a:rPr lang="es-MX" sz="2400" dirty="0" smtClean="0"/>
              <a:t>Utilizamos </a:t>
            </a:r>
            <a:r>
              <a:rPr lang="es-MX" sz="2400" dirty="0"/>
              <a:t>la misma función logística que en la </a:t>
            </a:r>
            <a:r>
              <a:rPr lang="es-MX" sz="2400" dirty="0" smtClean="0"/>
              <a:t>clasificación, sin </a:t>
            </a:r>
            <a:r>
              <a:rPr lang="es-MX" sz="2400" dirty="0"/>
              <a:t>embargo, a veces lo llamamos una función de </a:t>
            </a:r>
            <a:r>
              <a:rPr lang="es-MX" sz="2400" b="1" dirty="0"/>
              <a:t>activación</a:t>
            </a:r>
            <a:r>
              <a:rPr lang="es-MX" sz="2400" dirty="0"/>
              <a:t> sigmoidea (logística) . </a:t>
            </a:r>
            <a:endParaRPr lang="es-MX" sz="2400" dirty="0" smtClean="0"/>
          </a:p>
          <a:p>
            <a:pPr algn="just"/>
            <a:r>
              <a:rPr lang="es-MX" sz="2400" dirty="0" smtClean="0"/>
              <a:t>En </a:t>
            </a:r>
            <a:r>
              <a:rPr lang="es-MX" sz="2400" dirty="0"/>
              <a:t>esta situación, nuestros parámetros "theta" a veces se denominan "pesos".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360" t="28813" r="11875" b="11746"/>
          <a:stretch/>
        </p:blipFill>
        <p:spPr>
          <a:xfrm>
            <a:off x="2433917" y="2528047"/>
            <a:ext cx="7839636" cy="42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MX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36" t="20470" r="18263" b="13397"/>
          <a:stretch/>
        </p:blipFill>
        <p:spPr>
          <a:xfrm>
            <a:off x="838200" y="1095841"/>
            <a:ext cx="10068744" cy="556252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689204" y="324433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0" i="0" dirty="0" smtClean="0">
                <a:solidFill>
                  <a:srgbClr val="1F1F1F"/>
                </a:solidFill>
                <a:effectLst/>
                <a:latin typeface="OpenSans-Light"/>
              </a:rPr>
              <a:t>Representación modelo II</a:t>
            </a:r>
            <a:endParaRPr lang="es-MX" b="0" i="0" dirty="0">
              <a:solidFill>
                <a:srgbClr val="1F1F1F"/>
              </a:solidFill>
              <a:effectLst/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29566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62" t="13671" r="16351" b="18034"/>
          <a:stretch/>
        </p:blipFill>
        <p:spPr>
          <a:xfrm>
            <a:off x="504890" y="252559"/>
            <a:ext cx="11182220" cy="63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13" t="21396" r="17047" b="11235"/>
          <a:stretch/>
        </p:blipFill>
        <p:spPr>
          <a:xfrm>
            <a:off x="559290" y="-134471"/>
            <a:ext cx="11112148" cy="62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67" t="14169" r="28108" b="24760"/>
          <a:stretch/>
        </p:blipFill>
        <p:spPr>
          <a:xfrm>
            <a:off x="1707777" y="742195"/>
            <a:ext cx="8148919" cy="51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7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31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OpenSans-Light</vt:lpstr>
      <vt:lpstr>Tema de Office</vt:lpstr>
      <vt:lpstr>SEMANA 4- REDES NEURONALES</vt:lpstr>
      <vt:lpstr>REPRESENTACIÓN MODELO I</vt:lpstr>
      <vt:lpstr>Representación Modelo II 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4- REDES NEURONALES</dc:title>
  <dc:creator>max florencio cajo chavez</dc:creator>
  <cp:lastModifiedBy>max florencio cajo chavez</cp:lastModifiedBy>
  <cp:revision>7</cp:revision>
  <dcterms:created xsi:type="dcterms:W3CDTF">2020-07-05T12:59:51Z</dcterms:created>
  <dcterms:modified xsi:type="dcterms:W3CDTF">2020-07-08T23:20:29Z</dcterms:modified>
</cp:coreProperties>
</file>