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76" d="100"/>
          <a:sy n="76" d="100"/>
        </p:scale>
        <p:origin x="113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Учет привлекаемых сил и средств местных пожарно-спасательных гарнизонов Республики Татарстан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студента группы 1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Смирнова М.В.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Руководитель: 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Калягин И.И.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предназначена для автоматизации деятельности диспетчера ПСЧ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НАЗНАЧЕНИЕ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РЕАЛИЗАЦИЯ ПРОГРАММЫ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Операционная система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Язык программирования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Интегрированная среда разработки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Система управления баз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учёт выезда подразделений</a:t>
            </a:r>
          </a:p>
          <a:p>
            <a:pPr marL="0" indent="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АЛГОРИТМ РАБОТЫ С ПРИЛОЖЕНИЕМ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/>
              <a:t>СТРУКТУРНАЯ ОРГАНИЗАЦИЯ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1A5A19-1350-481F-AB7C-13A4CD4D77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725" y="764710"/>
            <a:ext cx="8464550" cy="58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13D4FA-895E-45EF-B861-CF7ACC9A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412776"/>
            <a:ext cx="8604448" cy="46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Все поставленные задачи были реализованы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124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Visio</vt:lpstr>
      <vt:lpstr>Учет привлекаемых сил и средств местных пожарно-спасательных гарнизонов Республики Татарстан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Николай Смирнов</cp:lastModifiedBy>
  <cp:revision>76</cp:revision>
  <dcterms:created xsi:type="dcterms:W3CDTF">2015-06-13T14:24:23Z</dcterms:created>
  <dcterms:modified xsi:type="dcterms:W3CDTF">2023-06-21T00:12:20Z</dcterms:modified>
</cp:coreProperties>
</file>