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0.jpeg" ContentType="image/jpeg"/>
  <Override PartName="/ppt/media/image5.png" ContentType="image/png"/>
  <Override PartName="/ppt/media/image8.jpeg" ContentType="image/jpeg"/>
  <Override PartName="/ppt/media/image12.jpeg" ContentType="image/jpeg"/>
  <Override PartName="/ppt/media/image7.jpeg" ContentType="image/jpeg"/>
  <Override PartName="/ppt/media/image18.png" ContentType="image/png"/>
  <Override PartName="/ppt/media/image19.png" ContentType="image/png"/>
  <Override PartName="/ppt/media/image1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14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6.jpeg" ContentType="image/jpeg"/>
  <Override PartName="/ppt/media/image9.jpeg" ContentType="image/jpeg"/>
  <Override PartName="/ppt/media/image11.jpeg" ContentType="image/jpe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TextShape 3"/>
          <p:cNvSpPr/>
          <p:nvPr/>
        </p:nvSpPr>
        <p:spPr>
          <a:xfrm>
            <a:off x="489600" y="2367720"/>
            <a:ext cx="8163360" cy="216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7"/>
          <p:cNvSpPr/>
          <p:nvPr/>
        </p:nvSpPr>
        <p:spPr>
          <a:xfrm>
            <a:off x="1306080" y="979560"/>
            <a:ext cx="1305720" cy="1142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8"/>
          <p:cNvSpPr/>
          <p:nvPr/>
        </p:nvSpPr>
        <p:spPr>
          <a:xfrm>
            <a:off x="6694560" y="3592080"/>
            <a:ext cx="1305720" cy="1142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9"/>
          <p:cNvSpPr/>
          <p:nvPr/>
        </p:nvSpPr>
        <p:spPr>
          <a:xfrm>
            <a:off x="8164080" y="2449080"/>
            <a:ext cx="1142280" cy="979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10"/>
          <p:cNvSpPr/>
          <p:nvPr/>
        </p:nvSpPr>
        <p:spPr>
          <a:xfrm>
            <a:off x="-163080" y="2204280"/>
            <a:ext cx="1305720" cy="1224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11"/>
          <p:cNvSpPr/>
          <p:nvPr/>
        </p:nvSpPr>
        <p:spPr>
          <a:xfrm>
            <a:off x="489600" y="979560"/>
            <a:ext cx="652320" cy="6523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12"/>
          <p:cNvSpPr/>
          <p:nvPr/>
        </p:nvSpPr>
        <p:spPr>
          <a:xfrm>
            <a:off x="0" y="1143000"/>
            <a:ext cx="652320" cy="6523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13"/>
          <p:cNvSpPr/>
          <p:nvPr/>
        </p:nvSpPr>
        <p:spPr>
          <a:xfrm>
            <a:off x="0" y="4735440"/>
            <a:ext cx="1468800" cy="1142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4"/>
          <p:cNvSpPr/>
          <p:nvPr/>
        </p:nvSpPr>
        <p:spPr>
          <a:xfrm>
            <a:off x="8817120" y="4245480"/>
            <a:ext cx="652320" cy="6523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5"/>
          <p:cNvSpPr/>
          <p:nvPr/>
        </p:nvSpPr>
        <p:spPr>
          <a:xfrm>
            <a:off x="8654040" y="3102480"/>
            <a:ext cx="652320" cy="6523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6"/>
          <p:cNvSpPr/>
          <p:nvPr/>
        </p:nvSpPr>
        <p:spPr>
          <a:xfrm>
            <a:off x="7347600" y="4245480"/>
            <a:ext cx="978840" cy="763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7"/>
          <p:cNvSpPr/>
          <p:nvPr/>
        </p:nvSpPr>
        <p:spPr>
          <a:xfrm>
            <a:off x="7184520" y="4898520"/>
            <a:ext cx="815760" cy="8157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89600" y="163080"/>
            <a:ext cx="35917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2"/>
          <p:cNvSpPr/>
          <p:nvPr/>
        </p:nvSpPr>
        <p:spPr>
          <a:xfrm>
            <a:off x="457200" y="2155320"/>
            <a:ext cx="8228520" cy="24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/>
          <p:nvPr/>
        </p:nvSpPr>
        <p:spPr>
          <a:xfrm>
            <a:off x="1469520" y="1240920"/>
            <a:ext cx="7347240" cy="29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6"/>
          <p:cNvSpPr/>
          <p:nvPr/>
        </p:nvSpPr>
        <p:spPr>
          <a:xfrm>
            <a:off x="489600" y="277920"/>
            <a:ext cx="6537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7"/>
          <p:cNvSpPr/>
          <p:nvPr/>
        </p:nvSpPr>
        <p:spPr>
          <a:xfrm>
            <a:off x="652680" y="441000"/>
            <a:ext cx="326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8"/>
          <p:cNvSpPr/>
          <p:nvPr/>
        </p:nvSpPr>
        <p:spPr>
          <a:xfrm>
            <a:off x="783360" y="637200"/>
            <a:ext cx="65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9"/>
          <p:cNvSpPr/>
          <p:nvPr/>
        </p:nvSpPr>
        <p:spPr>
          <a:xfrm>
            <a:off x="652680" y="114120"/>
            <a:ext cx="326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0"/>
          <p:cNvSpPr/>
          <p:nvPr/>
        </p:nvSpPr>
        <p:spPr>
          <a:xfrm>
            <a:off x="783360" y="865800"/>
            <a:ext cx="65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1"/>
          <p:cNvSpPr/>
          <p:nvPr/>
        </p:nvSpPr>
        <p:spPr>
          <a:xfrm flipH="1">
            <a:off x="486720" y="1225080"/>
            <a:ext cx="6537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2"/>
          <p:cNvSpPr/>
          <p:nvPr/>
        </p:nvSpPr>
        <p:spPr>
          <a:xfrm flipH="1">
            <a:off x="649800" y="1061640"/>
            <a:ext cx="326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3"/>
          <p:cNvSpPr/>
          <p:nvPr/>
        </p:nvSpPr>
        <p:spPr>
          <a:xfrm flipH="1">
            <a:off x="649800" y="1388160"/>
            <a:ext cx="326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4"/>
          <p:cNvSpPr/>
          <p:nvPr/>
        </p:nvSpPr>
        <p:spPr>
          <a:xfrm flipH="1">
            <a:off x="780480" y="1584360"/>
            <a:ext cx="65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5"/>
          <p:cNvSpPr/>
          <p:nvPr/>
        </p:nvSpPr>
        <p:spPr>
          <a:xfrm flipH="1">
            <a:off x="780480" y="1812960"/>
            <a:ext cx="65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6"/>
          <p:cNvSpPr/>
          <p:nvPr/>
        </p:nvSpPr>
        <p:spPr>
          <a:xfrm>
            <a:off x="489600" y="2171880"/>
            <a:ext cx="6537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7"/>
          <p:cNvSpPr/>
          <p:nvPr/>
        </p:nvSpPr>
        <p:spPr>
          <a:xfrm>
            <a:off x="652680" y="2008440"/>
            <a:ext cx="326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8"/>
          <p:cNvSpPr/>
          <p:nvPr/>
        </p:nvSpPr>
        <p:spPr>
          <a:xfrm>
            <a:off x="652680" y="2343600"/>
            <a:ext cx="326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19"/>
          <p:cNvSpPr/>
          <p:nvPr/>
        </p:nvSpPr>
        <p:spPr>
          <a:xfrm>
            <a:off x="783360" y="2539440"/>
            <a:ext cx="65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20"/>
          <p:cNvSpPr/>
          <p:nvPr/>
        </p:nvSpPr>
        <p:spPr>
          <a:xfrm>
            <a:off x="783360" y="2768040"/>
            <a:ext cx="65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21"/>
          <p:cNvSpPr/>
          <p:nvPr/>
        </p:nvSpPr>
        <p:spPr>
          <a:xfrm flipH="1">
            <a:off x="486720" y="3127680"/>
            <a:ext cx="6537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2"/>
          <p:cNvSpPr/>
          <p:nvPr/>
        </p:nvSpPr>
        <p:spPr>
          <a:xfrm flipH="1">
            <a:off x="667080" y="2964240"/>
            <a:ext cx="326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23"/>
          <p:cNvSpPr/>
          <p:nvPr/>
        </p:nvSpPr>
        <p:spPr>
          <a:xfrm flipH="1">
            <a:off x="658440" y="3299040"/>
            <a:ext cx="326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24"/>
          <p:cNvSpPr/>
          <p:nvPr/>
        </p:nvSpPr>
        <p:spPr>
          <a:xfrm flipH="1">
            <a:off x="789120" y="3494880"/>
            <a:ext cx="65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25"/>
          <p:cNvSpPr/>
          <p:nvPr/>
        </p:nvSpPr>
        <p:spPr>
          <a:xfrm flipH="1">
            <a:off x="789120" y="3723480"/>
            <a:ext cx="65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6"/>
          <p:cNvSpPr/>
          <p:nvPr/>
        </p:nvSpPr>
        <p:spPr>
          <a:xfrm>
            <a:off x="497880" y="4082760"/>
            <a:ext cx="6537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27"/>
          <p:cNvSpPr/>
          <p:nvPr/>
        </p:nvSpPr>
        <p:spPr>
          <a:xfrm>
            <a:off x="660960" y="3919680"/>
            <a:ext cx="32724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28"/>
          <p:cNvSpPr/>
          <p:nvPr/>
        </p:nvSpPr>
        <p:spPr>
          <a:xfrm>
            <a:off x="660960" y="4245840"/>
            <a:ext cx="32724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29"/>
          <p:cNvSpPr/>
          <p:nvPr/>
        </p:nvSpPr>
        <p:spPr>
          <a:xfrm>
            <a:off x="792000" y="4442040"/>
            <a:ext cx="65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30"/>
          <p:cNvSpPr/>
          <p:nvPr/>
        </p:nvSpPr>
        <p:spPr>
          <a:xfrm>
            <a:off x="792000" y="4670640"/>
            <a:ext cx="65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31"/>
          <p:cNvSpPr/>
          <p:nvPr/>
        </p:nvSpPr>
        <p:spPr>
          <a:xfrm flipH="1">
            <a:off x="495000" y="5029560"/>
            <a:ext cx="6537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32"/>
          <p:cNvSpPr/>
          <p:nvPr/>
        </p:nvSpPr>
        <p:spPr>
          <a:xfrm flipH="1">
            <a:off x="658440" y="4866840"/>
            <a:ext cx="3268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3"/>
          <p:cNvSpPr/>
          <p:nvPr/>
        </p:nvSpPr>
        <p:spPr>
          <a:xfrm>
            <a:off x="1143000" y="19620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4"/>
          <p:cNvSpPr/>
          <p:nvPr/>
        </p:nvSpPr>
        <p:spPr>
          <a:xfrm>
            <a:off x="979560" y="3592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5"/>
          <p:cNvSpPr/>
          <p:nvPr/>
        </p:nvSpPr>
        <p:spPr>
          <a:xfrm>
            <a:off x="979560" y="327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6"/>
          <p:cNvSpPr/>
          <p:nvPr/>
        </p:nvSpPr>
        <p:spPr>
          <a:xfrm>
            <a:off x="848880" y="5554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7"/>
          <p:cNvSpPr/>
          <p:nvPr/>
        </p:nvSpPr>
        <p:spPr>
          <a:xfrm>
            <a:off x="848880" y="7840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8"/>
          <p:cNvSpPr/>
          <p:nvPr/>
        </p:nvSpPr>
        <p:spPr>
          <a:xfrm flipH="1">
            <a:off x="1139040" y="11433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9"/>
          <p:cNvSpPr/>
          <p:nvPr/>
        </p:nvSpPr>
        <p:spPr>
          <a:xfrm flipH="1">
            <a:off x="975600" y="9799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0"/>
          <p:cNvSpPr/>
          <p:nvPr/>
        </p:nvSpPr>
        <p:spPr>
          <a:xfrm flipH="1">
            <a:off x="975600" y="130644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1"/>
          <p:cNvSpPr/>
          <p:nvPr/>
        </p:nvSpPr>
        <p:spPr>
          <a:xfrm flipH="1">
            <a:off x="844920" y="150264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2"/>
          <p:cNvSpPr/>
          <p:nvPr/>
        </p:nvSpPr>
        <p:spPr>
          <a:xfrm flipH="1">
            <a:off x="844920" y="173124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3"/>
          <p:cNvSpPr/>
          <p:nvPr/>
        </p:nvSpPr>
        <p:spPr>
          <a:xfrm>
            <a:off x="1143000" y="20901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4"/>
          <p:cNvSpPr/>
          <p:nvPr/>
        </p:nvSpPr>
        <p:spPr>
          <a:xfrm>
            <a:off x="979560" y="19270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5"/>
          <p:cNvSpPr/>
          <p:nvPr/>
        </p:nvSpPr>
        <p:spPr>
          <a:xfrm>
            <a:off x="979560" y="226224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6"/>
          <p:cNvSpPr/>
          <p:nvPr/>
        </p:nvSpPr>
        <p:spPr>
          <a:xfrm>
            <a:off x="848880" y="24580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7"/>
          <p:cNvSpPr/>
          <p:nvPr/>
        </p:nvSpPr>
        <p:spPr>
          <a:xfrm>
            <a:off x="848880" y="26866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8"/>
          <p:cNvSpPr/>
          <p:nvPr/>
        </p:nvSpPr>
        <p:spPr>
          <a:xfrm flipH="1">
            <a:off x="1139040" y="30459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9"/>
          <p:cNvSpPr/>
          <p:nvPr/>
        </p:nvSpPr>
        <p:spPr>
          <a:xfrm flipH="1">
            <a:off x="992520" y="28825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0"/>
          <p:cNvSpPr/>
          <p:nvPr/>
        </p:nvSpPr>
        <p:spPr>
          <a:xfrm flipH="1">
            <a:off x="984240" y="32173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1"/>
          <p:cNvSpPr/>
          <p:nvPr/>
        </p:nvSpPr>
        <p:spPr>
          <a:xfrm flipH="1">
            <a:off x="853560" y="34131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2"/>
          <p:cNvSpPr/>
          <p:nvPr/>
        </p:nvSpPr>
        <p:spPr>
          <a:xfrm flipH="1">
            <a:off x="853560" y="36417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3"/>
          <p:cNvSpPr/>
          <p:nvPr/>
        </p:nvSpPr>
        <p:spPr>
          <a:xfrm>
            <a:off x="1151280" y="400104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4"/>
          <p:cNvSpPr/>
          <p:nvPr/>
        </p:nvSpPr>
        <p:spPr>
          <a:xfrm>
            <a:off x="988200" y="38379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5"/>
          <p:cNvSpPr/>
          <p:nvPr/>
        </p:nvSpPr>
        <p:spPr>
          <a:xfrm>
            <a:off x="988200" y="41644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6"/>
          <p:cNvSpPr/>
          <p:nvPr/>
        </p:nvSpPr>
        <p:spPr>
          <a:xfrm>
            <a:off x="857520" y="43603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7"/>
          <p:cNvSpPr/>
          <p:nvPr/>
        </p:nvSpPr>
        <p:spPr>
          <a:xfrm>
            <a:off x="857520" y="45889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8"/>
          <p:cNvSpPr/>
          <p:nvPr/>
        </p:nvSpPr>
        <p:spPr>
          <a:xfrm flipH="1">
            <a:off x="330840" y="494820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9"/>
          <p:cNvSpPr/>
          <p:nvPr/>
        </p:nvSpPr>
        <p:spPr>
          <a:xfrm flipH="1">
            <a:off x="494280" y="47851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0"/>
          <p:cNvSpPr/>
          <p:nvPr/>
        </p:nvSpPr>
        <p:spPr>
          <a:xfrm>
            <a:off x="326520" y="19620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1"/>
          <p:cNvSpPr/>
          <p:nvPr/>
        </p:nvSpPr>
        <p:spPr>
          <a:xfrm>
            <a:off x="489600" y="3592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2"/>
          <p:cNvSpPr/>
          <p:nvPr/>
        </p:nvSpPr>
        <p:spPr>
          <a:xfrm>
            <a:off x="489600" y="327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3"/>
          <p:cNvSpPr/>
          <p:nvPr/>
        </p:nvSpPr>
        <p:spPr>
          <a:xfrm>
            <a:off x="620280" y="5554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4"/>
          <p:cNvSpPr/>
          <p:nvPr/>
        </p:nvSpPr>
        <p:spPr>
          <a:xfrm>
            <a:off x="620280" y="7840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5"/>
          <p:cNvSpPr/>
          <p:nvPr/>
        </p:nvSpPr>
        <p:spPr>
          <a:xfrm flipH="1">
            <a:off x="322560" y="11433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6"/>
          <p:cNvSpPr/>
          <p:nvPr/>
        </p:nvSpPr>
        <p:spPr>
          <a:xfrm flipH="1">
            <a:off x="485640" y="9799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7"/>
          <p:cNvSpPr/>
          <p:nvPr/>
        </p:nvSpPr>
        <p:spPr>
          <a:xfrm flipH="1">
            <a:off x="485640" y="130644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68"/>
          <p:cNvSpPr/>
          <p:nvPr/>
        </p:nvSpPr>
        <p:spPr>
          <a:xfrm flipH="1">
            <a:off x="616320" y="150264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9"/>
          <p:cNvSpPr/>
          <p:nvPr/>
        </p:nvSpPr>
        <p:spPr>
          <a:xfrm flipH="1">
            <a:off x="616320" y="173124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0"/>
          <p:cNvSpPr/>
          <p:nvPr/>
        </p:nvSpPr>
        <p:spPr>
          <a:xfrm>
            <a:off x="326520" y="20901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71"/>
          <p:cNvSpPr/>
          <p:nvPr/>
        </p:nvSpPr>
        <p:spPr>
          <a:xfrm>
            <a:off x="489600" y="19270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72"/>
          <p:cNvSpPr/>
          <p:nvPr/>
        </p:nvSpPr>
        <p:spPr>
          <a:xfrm>
            <a:off x="489600" y="226224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73"/>
          <p:cNvSpPr/>
          <p:nvPr/>
        </p:nvSpPr>
        <p:spPr>
          <a:xfrm>
            <a:off x="620280" y="24580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74"/>
          <p:cNvSpPr/>
          <p:nvPr/>
        </p:nvSpPr>
        <p:spPr>
          <a:xfrm>
            <a:off x="620280" y="26866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5"/>
          <p:cNvSpPr/>
          <p:nvPr/>
        </p:nvSpPr>
        <p:spPr>
          <a:xfrm flipH="1">
            <a:off x="322560" y="30459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76"/>
          <p:cNvSpPr/>
          <p:nvPr/>
        </p:nvSpPr>
        <p:spPr>
          <a:xfrm flipH="1">
            <a:off x="502920" y="28825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77"/>
          <p:cNvSpPr/>
          <p:nvPr/>
        </p:nvSpPr>
        <p:spPr>
          <a:xfrm flipH="1">
            <a:off x="494280" y="32173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8"/>
          <p:cNvSpPr/>
          <p:nvPr/>
        </p:nvSpPr>
        <p:spPr>
          <a:xfrm flipH="1">
            <a:off x="624960" y="34131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9"/>
          <p:cNvSpPr/>
          <p:nvPr/>
        </p:nvSpPr>
        <p:spPr>
          <a:xfrm flipH="1">
            <a:off x="624960" y="36417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80"/>
          <p:cNvSpPr/>
          <p:nvPr/>
        </p:nvSpPr>
        <p:spPr>
          <a:xfrm>
            <a:off x="334800" y="400104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1"/>
          <p:cNvSpPr/>
          <p:nvPr/>
        </p:nvSpPr>
        <p:spPr>
          <a:xfrm>
            <a:off x="498240" y="383796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82"/>
          <p:cNvSpPr/>
          <p:nvPr/>
        </p:nvSpPr>
        <p:spPr>
          <a:xfrm>
            <a:off x="498240" y="416448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3"/>
          <p:cNvSpPr/>
          <p:nvPr/>
        </p:nvSpPr>
        <p:spPr>
          <a:xfrm>
            <a:off x="628920" y="43603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84"/>
          <p:cNvSpPr/>
          <p:nvPr/>
        </p:nvSpPr>
        <p:spPr>
          <a:xfrm>
            <a:off x="628920" y="45889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5"/>
          <p:cNvSpPr/>
          <p:nvPr/>
        </p:nvSpPr>
        <p:spPr>
          <a:xfrm flipH="1">
            <a:off x="1147320" y="494820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86"/>
          <p:cNvSpPr/>
          <p:nvPr/>
        </p:nvSpPr>
        <p:spPr>
          <a:xfrm flipH="1">
            <a:off x="984240" y="4785120"/>
            <a:ext cx="162360" cy="162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" y="4898520"/>
            <a:ext cx="9143280" cy="24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360" y="360"/>
            <a:ext cx="9143280" cy="1101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Shape 4"/>
          <p:cNvSpPr/>
          <p:nvPr/>
        </p:nvSpPr>
        <p:spPr>
          <a:xfrm>
            <a:off x="326520" y="1347120"/>
            <a:ext cx="8490240" cy="342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7"/>
          <p:cNvSpPr/>
          <p:nvPr/>
        </p:nvSpPr>
        <p:spPr>
          <a:xfrm>
            <a:off x="8449920" y="4694400"/>
            <a:ext cx="407520" cy="407520"/>
          </a:xfrm>
          <a:prstGeom prst="ellipse">
            <a:avLst/>
          </a:prstGeom>
          <a:solidFill>
            <a:srgbClr val="1abc9c"/>
          </a:solidFill>
          <a:ln w="0">
            <a:solidFill>
              <a:srgbClr val="3465a4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Shape 8"/>
          <p:cNvSpPr/>
          <p:nvPr/>
        </p:nvSpPr>
        <p:spPr>
          <a:xfrm>
            <a:off x="8327520" y="4653720"/>
            <a:ext cx="65232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2FDB199-3FA2-442D-BF4F-47B84056CC42}" type="slidenum">
              <a:rPr b="0" lang="en-US" sz="218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180" spc="-1" strike="noStrike">
              <a:latin typeface="Arial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/>
          <p:nvPr/>
        </p:nvSpPr>
        <p:spPr>
          <a:xfrm>
            <a:off x="3722760" y="4441320"/>
            <a:ext cx="398376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197CB53-527B-4E3B-9052-A29D98B48F9A}" type="author">
              <a:rPr b="0" lang="en-US" sz="1640" spc="-1" strike="noStrike">
                <a:latin typeface="Arial"/>
              </a:rPr>
              <a:t> </a:t>
            </a:fld>
            <a:endParaRPr b="0" lang="en-US" sz="164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23400" y="4199040"/>
            <a:ext cx="5551200" cy="15840"/>
          </a:xfrm>
          <a:custGeom>
            <a:avLst/>
            <a:gdLst/>
            <a:ahLst/>
            <a:rect l="l" t="t" r="r" b="b"/>
            <a:pathLst>
              <a:path w="15423" h="47">
                <a:moveTo>
                  <a:pt x="23" y="0"/>
                </a:moveTo>
                <a:lnTo>
                  <a:pt x="23" y="0"/>
                </a:lnTo>
                <a:cubicBezTo>
                  <a:pt x="19" y="0"/>
                  <a:pt x="15" y="1"/>
                  <a:pt x="11" y="3"/>
                </a:cubicBezTo>
                <a:cubicBezTo>
                  <a:pt x="8" y="5"/>
                  <a:pt x="5" y="8"/>
                  <a:pt x="3" y="12"/>
                </a:cubicBezTo>
                <a:cubicBezTo>
                  <a:pt x="1" y="15"/>
                  <a:pt x="0" y="19"/>
                  <a:pt x="0" y="23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27"/>
                  <a:pt x="1" y="31"/>
                  <a:pt x="3" y="35"/>
                </a:cubicBezTo>
                <a:cubicBezTo>
                  <a:pt x="5" y="38"/>
                  <a:pt x="8" y="41"/>
                  <a:pt x="12" y="43"/>
                </a:cubicBezTo>
                <a:cubicBezTo>
                  <a:pt x="15" y="45"/>
                  <a:pt x="19" y="46"/>
                  <a:pt x="23" y="46"/>
                </a:cubicBezTo>
                <a:lnTo>
                  <a:pt x="15399" y="46"/>
                </a:lnTo>
                <a:lnTo>
                  <a:pt x="15399" y="46"/>
                </a:lnTo>
                <a:cubicBezTo>
                  <a:pt x="15403" y="46"/>
                  <a:pt x="15407" y="45"/>
                  <a:pt x="15411" y="43"/>
                </a:cubicBezTo>
                <a:cubicBezTo>
                  <a:pt x="15414" y="41"/>
                  <a:pt x="15417" y="38"/>
                  <a:pt x="15419" y="35"/>
                </a:cubicBezTo>
                <a:cubicBezTo>
                  <a:pt x="15421" y="31"/>
                  <a:pt x="15422" y="27"/>
                  <a:pt x="15422" y="23"/>
                </a:cubicBezTo>
                <a:lnTo>
                  <a:pt x="15422" y="23"/>
                </a:lnTo>
                <a:lnTo>
                  <a:pt x="15422" y="23"/>
                </a:lnTo>
                <a:lnTo>
                  <a:pt x="15422" y="23"/>
                </a:lnTo>
                <a:cubicBezTo>
                  <a:pt x="15422" y="19"/>
                  <a:pt x="15421" y="15"/>
                  <a:pt x="15419" y="12"/>
                </a:cubicBezTo>
                <a:cubicBezTo>
                  <a:pt x="15417" y="8"/>
                  <a:pt x="15414" y="5"/>
                  <a:pt x="15411" y="3"/>
                </a:cubicBezTo>
                <a:cubicBezTo>
                  <a:pt x="15407" y="1"/>
                  <a:pt x="15403" y="0"/>
                  <a:pt x="15399" y="0"/>
                </a:cubicBezTo>
                <a:lnTo>
                  <a:pt x="23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"/>
          <p:cNvSpPr/>
          <p:nvPr/>
        </p:nvSpPr>
        <p:spPr>
          <a:xfrm>
            <a:off x="3500640" y="4830120"/>
            <a:ext cx="5660280" cy="6120"/>
          </a:xfrm>
          <a:custGeom>
            <a:avLst/>
            <a:gdLst/>
            <a:ahLst/>
            <a:rect l="l" t="t" r="r" b="b"/>
            <a:pathLst>
              <a:path w="15726" h="20">
                <a:moveTo>
                  <a:pt x="9" y="0"/>
                </a:moveTo>
                <a:lnTo>
                  <a:pt x="10" y="0"/>
                </a:lnTo>
                <a:cubicBezTo>
                  <a:pt x="8" y="0"/>
                  <a:pt x="6" y="0"/>
                  <a:pt x="5" y="1"/>
                </a:cubicBezTo>
                <a:cubicBezTo>
                  <a:pt x="3" y="2"/>
                  <a:pt x="2" y="3"/>
                  <a:pt x="1" y="5"/>
                </a:cubicBezTo>
                <a:cubicBezTo>
                  <a:pt x="0" y="6"/>
                  <a:pt x="0" y="8"/>
                  <a:pt x="0" y="10"/>
                </a:cubicBezTo>
                <a:lnTo>
                  <a:pt x="0" y="9"/>
                </a:lnTo>
                <a:lnTo>
                  <a:pt x="0" y="10"/>
                </a:lnTo>
                <a:cubicBezTo>
                  <a:pt x="0" y="11"/>
                  <a:pt x="0" y="13"/>
                  <a:pt x="1" y="14"/>
                </a:cubicBezTo>
                <a:cubicBezTo>
                  <a:pt x="2" y="16"/>
                  <a:pt x="3" y="17"/>
                  <a:pt x="5" y="18"/>
                </a:cubicBezTo>
                <a:cubicBezTo>
                  <a:pt x="6" y="19"/>
                  <a:pt x="8" y="19"/>
                  <a:pt x="10" y="19"/>
                </a:cubicBezTo>
                <a:lnTo>
                  <a:pt x="15715" y="19"/>
                </a:lnTo>
                <a:lnTo>
                  <a:pt x="15716" y="19"/>
                </a:lnTo>
                <a:cubicBezTo>
                  <a:pt x="15717" y="19"/>
                  <a:pt x="15719" y="19"/>
                  <a:pt x="15720" y="18"/>
                </a:cubicBezTo>
                <a:cubicBezTo>
                  <a:pt x="15722" y="17"/>
                  <a:pt x="15723" y="16"/>
                  <a:pt x="15724" y="14"/>
                </a:cubicBezTo>
                <a:cubicBezTo>
                  <a:pt x="15725" y="13"/>
                  <a:pt x="15725" y="11"/>
                  <a:pt x="15725" y="10"/>
                </a:cubicBezTo>
                <a:lnTo>
                  <a:pt x="15725" y="9"/>
                </a:lnTo>
                <a:lnTo>
                  <a:pt x="15725" y="10"/>
                </a:lnTo>
                <a:lnTo>
                  <a:pt x="15725" y="10"/>
                </a:lnTo>
                <a:cubicBezTo>
                  <a:pt x="15725" y="8"/>
                  <a:pt x="15725" y="6"/>
                  <a:pt x="15724" y="5"/>
                </a:cubicBezTo>
                <a:cubicBezTo>
                  <a:pt x="15723" y="3"/>
                  <a:pt x="15722" y="2"/>
                  <a:pt x="15720" y="1"/>
                </a:cubicBezTo>
                <a:cubicBezTo>
                  <a:pt x="15719" y="0"/>
                  <a:pt x="15717" y="0"/>
                  <a:pt x="15716" y="0"/>
                </a:cubicBezTo>
                <a:lnTo>
                  <a:pt x="9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3669120" y="4485600"/>
            <a:ext cx="6120" cy="441720"/>
          </a:xfrm>
          <a:custGeom>
            <a:avLst/>
            <a:gdLst/>
            <a:ahLst/>
            <a:rect l="l" t="t" r="r" b="b"/>
            <a:pathLst>
              <a:path w="20" h="1230">
                <a:moveTo>
                  <a:pt x="9" y="0"/>
                </a:moveTo>
                <a:lnTo>
                  <a:pt x="10" y="0"/>
                </a:lnTo>
                <a:cubicBezTo>
                  <a:pt x="8" y="0"/>
                  <a:pt x="6" y="0"/>
                  <a:pt x="5" y="1"/>
                </a:cubicBezTo>
                <a:cubicBezTo>
                  <a:pt x="3" y="2"/>
                  <a:pt x="2" y="3"/>
                  <a:pt x="1" y="5"/>
                </a:cubicBezTo>
                <a:cubicBezTo>
                  <a:pt x="0" y="6"/>
                  <a:pt x="0" y="8"/>
                  <a:pt x="0" y="10"/>
                </a:cubicBezTo>
                <a:lnTo>
                  <a:pt x="0" y="1219"/>
                </a:lnTo>
                <a:lnTo>
                  <a:pt x="0" y="1220"/>
                </a:lnTo>
                <a:cubicBezTo>
                  <a:pt x="0" y="1221"/>
                  <a:pt x="0" y="1223"/>
                  <a:pt x="1" y="1224"/>
                </a:cubicBezTo>
                <a:cubicBezTo>
                  <a:pt x="2" y="1226"/>
                  <a:pt x="3" y="1227"/>
                  <a:pt x="5" y="1228"/>
                </a:cubicBezTo>
                <a:cubicBezTo>
                  <a:pt x="6" y="1229"/>
                  <a:pt x="8" y="1229"/>
                  <a:pt x="10" y="1229"/>
                </a:cubicBezTo>
                <a:lnTo>
                  <a:pt x="9" y="1229"/>
                </a:lnTo>
                <a:lnTo>
                  <a:pt x="10" y="1229"/>
                </a:lnTo>
                <a:cubicBezTo>
                  <a:pt x="11" y="1229"/>
                  <a:pt x="13" y="1229"/>
                  <a:pt x="14" y="1228"/>
                </a:cubicBezTo>
                <a:cubicBezTo>
                  <a:pt x="16" y="1227"/>
                  <a:pt x="17" y="1226"/>
                  <a:pt x="18" y="1224"/>
                </a:cubicBezTo>
                <a:cubicBezTo>
                  <a:pt x="19" y="1223"/>
                  <a:pt x="19" y="1221"/>
                  <a:pt x="19" y="1220"/>
                </a:cubicBez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cubicBezTo>
                  <a:pt x="19" y="8"/>
                  <a:pt x="19" y="6"/>
                  <a:pt x="18" y="5"/>
                </a:cubicBezTo>
                <a:cubicBezTo>
                  <a:pt x="17" y="3"/>
                  <a:pt x="16" y="2"/>
                  <a:pt x="14" y="1"/>
                </a:cubicBezTo>
                <a:cubicBezTo>
                  <a:pt x="13" y="0"/>
                  <a:pt x="11" y="0"/>
                  <a:pt x="10" y="0"/>
                </a:cubicBezTo>
                <a:lnTo>
                  <a:pt x="9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89600" y="163080"/>
            <a:ext cx="35917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3722760" y="4441320"/>
            <a:ext cx="398376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A4231D1-DD7B-45A5-A357-0F22545253FD}" type="author">
              <a:rPr b="0" lang="en-US" sz="1640" spc="-1" strike="noStrike">
                <a:latin typeface="Arial"/>
              </a:rPr>
              <a:t> </a:t>
            </a:fld>
            <a:endParaRPr b="0" lang="en-US" sz="164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23400" y="4199040"/>
            <a:ext cx="5551200" cy="15840"/>
          </a:xfrm>
          <a:custGeom>
            <a:avLst/>
            <a:gdLst/>
            <a:ahLst/>
            <a:rect l="l" t="t" r="r" b="b"/>
            <a:pathLst>
              <a:path w="15423" h="47">
                <a:moveTo>
                  <a:pt x="23" y="0"/>
                </a:moveTo>
                <a:lnTo>
                  <a:pt x="23" y="0"/>
                </a:lnTo>
                <a:cubicBezTo>
                  <a:pt x="19" y="0"/>
                  <a:pt x="15" y="1"/>
                  <a:pt x="11" y="3"/>
                </a:cubicBezTo>
                <a:cubicBezTo>
                  <a:pt x="8" y="5"/>
                  <a:pt x="5" y="8"/>
                  <a:pt x="3" y="12"/>
                </a:cubicBezTo>
                <a:cubicBezTo>
                  <a:pt x="1" y="15"/>
                  <a:pt x="0" y="19"/>
                  <a:pt x="0" y="23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27"/>
                  <a:pt x="1" y="31"/>
                  <a:pt x="3" y="35"/>
                </a:cubicBezTo>
                <a:cubicBezTo>
                  <a:pt x="5" y="38"/>
                  <a:pt x="8" y="41"/>
                  <a:pt x="12" y="43"/>
                </a:cubicBezTo>
                <a:cubicBezTo>
                  <a:pt x="15" y="45"/>
                  <a:pt x="19" y="46"/>
                  <a:pt x="23" y="46"/>
                </a:cubicBezTo>
                <a:lnTo>
                  <a:pt x="15399" y="46"/>
                </a:lnTo>
                <a:lnTo>
                  <a:pt x="15399" y="46"/>
                </a:lnTo>
                <a:cubicBezTo>
                  <a:pt x="15403" y="46"/>
                  <a:pt x="15407" y="45"/>
                  <a:pt x="15411" y="43"/>
                </a:cubicBezTo>
                <a:cubicBezTo>
                  <a:pt x="15414" y="41"/>
                  <a:pt x="15417" y="38"/>
                  <a:pt x="15419" y="35"/>
                </a:cubicBezTo>
                <a:cubicBezTo>
                  <a:pt x="15421" y="31"/>
                  <a:pt x="15422" y="27"/>
                  <a:pt x="15422" y="23"/>
                </a:cubicBezTo>
                <a:lnTo>
                  <a:pt x="15422" y="23"/>
                </a:lnTo>
                <a:lnTo>
                  <a:pt x="15422" y="23"/>
                </a:lnTo>
                <a:lnTo>
                  <a:pt x="15422" y="23"/>
                </a:lnTo>
                <a:cubicBezTo>
                  <a:pt x="15422" y="19"/>
                  <a:pt x="15421" y="15"/>
                  <a:pt x="15419" y="12"/>
                </a:cubicBezTo>
                <a:cubicBezTo>
                  <a:pt x="15417" y="8"/>
                  <a:pt x="15414" y="5"/>
                  <a:pt x="15411" y="3"/>
                </a:cubicBezTo>
                <a:cubicBezTo>
                  <a:pt x="15407" y="1"/>
                  <a:pt x="15403" y="0"/>
                  <a:pt x="15399" y="0"/>
                </a:cubicBezTo>
                <a:lnTo>
                  <a:pt x="23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>
            <a:off x="3500640" y="4830120"/>
            <a:ext cx="5660280" cy="6120"/>
          </a:xfrm>
          <a:custGeom>
            <a:avLst/>
            <a:gdLst/>
            <a:ahLst/>
            <a:rect l="l" t="t" r="r" b="b"/>
            <a:pathLst>
              <a:path w="15726" h="20">
                <a:moveTo>
                  <a:pt x="9" y="0"/>
                </a:moveTo>
                <a:lnTo>
                  <a:pt x="10" y="0"/>
                </a:lnTo>
                <a:cubicBezTo>
                  <a:pt x="8" y="0"/>
                  <a:pt x="6" y="0"/>
                  <a:pt x="5" y="1"/>
                </a:cubicBezTo>
                <a:cubicBezTo>
                  <a:pt x="3" y="2"/>
                  <a:pt x="2" y="3"/>
                  <a:pt x="1" y="5"/>
                </a:cubicBezTo>
                <a:cubicBezTo>
                  <a:pt x="0" y="6"/>
                  <a:pt x="0" y="8"/>
                  <a:pt x="0" y="10"/>
                </a:cubicBezTo>
                <a:lnTo>
                  <a:pt x="0" y="9"/>
                </a:lnTo>
                <a:lnTo>
                  <a:pt x="0" y="10"/>
                </a:lnTo>
                <a:cubicBezTo>
                  <a:pt x="0" y="11"/>
                  <a:pt x="0" y="13"/>
                  <a:pt x="1" y="14"/>
                </a:cubicBezTo>
                <a:cubicBezTo>
                  <a:pt x="2" y="16"/>
                  <a:pt x="3" y="17"/>
                  <a:pt x="5" y="18"/>
                </a:cubicBezTo>
                <a:cubicBezTo>
                  <a:pt x="6" y="19"/>
                  <a:pt x="8" y="19"/>
                  <a:pt x="10" y="19"/>
                </a:cubicBezTo>
                <a:lnTo>
                  <a:pt x="15715" y="19"/>
                </a:lnTo>
                <a:lnTo>
                  <a:pt x="15716" y="19"/>
                </a:lnTo>
                <a:cubicBezTo>
                  <a:pt x="15717" y="19"/>
                  <a:pt x="15719" y="19"/>
                  <a:pt x="15720" y="18"/>
                </a:cubicBezTo>
                <a:cubicBezTo>
                  <a:pt x="15722" y="17"/>
                  <a:pt x="15723" y="16"/>
                  <a:pt x="15724" y="14"/>
                </a:cubicBezTo>
                <a:cubicBezTo>
                  <a:pt x="15725" y="13"/>
                  <a:pt x="15725" y="11"/>
                  <a:pt x="15725" y="10"/>
                </a:cubicBezTo>
                <a:lnTo>
                  <a:pt x="15725" y="9"/>
                </a:lnTo>
                <a:lnTo>
                  <a:pt x="15725" y="10"/>
                </a:lnTo>
                <a:lnTo>
                  <a:pt x="15725" y="10"/>
                </a:lnTo>
                <a:cubicBezTo>
                  <a:pt x="15725" y="8"/>
                  <a:pt x="15725" y="6"/>
                  <a:pt x="15724" y="5"/>
                </a:cubicBezTo>
                <a:cubicBezTo>
                  <a:pt x="15723" y="3"/>
                  <a:pt x="15722" y="2"/>
                  <a:pt x="15720" y="1"/>
                </a:cubicBezTo>
                <a:cubicBezTo>
                  <a:pt x="15719" y="0"/>
                  <a:pt x="15717" y="0"/>
                  <a:pt x="15716" y="0"/>
                </a:cubicBezTo>
                <a:lnTo>
                  <a:pt x="9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/>
          <p:nvPr/>
        </p:nvSpPr>
        <p:spPr>
          <a:xfrm>
            <a:off x="3669120" y="4485600"/>
            <a:ext cx="6120" cy="441720"/>
          </a:xfrm>
          <a:custGeom>
            <a:avLst/>
            <a:gdLst/>
            <a:ahLst/>
            <a:rect l="l" t="t" r="r" b="b"/>
            <a:pathLst>
              <a:path w="20" h="1230">
                <a:moveTo>
                  <a:pt x="9" y="0"/>
                </a:moveTo>
                <a:lnTo>
                  <a:pt x="10" y="0"/>
                </a:lnTo>
                <a:cubicBezTo>
                  <a:pt x="8" y="0"/>
                  <a:pt x="6" y="0"/>
                  <a:pt x="5" y="1"/>
                </a:cubicBezTo>
                <a:cubicBezTo>
                  <a:pt x="3" y="2"/>
                  <a:pt x="2" y="3"/>
                  <a:pt x="1" y="5"/>
                </a:cubicBezTo>
                <a:cubicBezTo>
                  <a:pt x="0" y="6"/>
                  <a:pt x="0" y="8"/>
                  <a:pt x="0" y="10"/>
                </a:cubicBezTo>
                <a:lnTo>
                  <a:pt x="0" y="1219"/>
                </a:lnTo>
                <a:lnTo>
                  <a:pt x="0" y="1220"/>
                </a:lnTo>
                <a:cubicBezTo>
                  <a:pt x="0" y="1221"/>
                  <a:pt x="0" y="1223"/>
                  <a:pt x="1" y="1224"/>
                </a:cubicBezTo>
                <a:cubicBezTo>
                  <a:pt x="2" y="1226"/>
                  <a:pt x="3" y="1227"/>
                  <a:pt x="5" y="1228"/>
                </a:cubicBezTo>
                <a:cubicBezTo>
                  <a:pt x="6" y="1229"/>
                  <a:pt x="8" y="1229"/>
                  <a:pt x="10" y="1229"/>
                </a:cubicBezTo>
                <a:lnTo>
                  <a:pt x="9" y="1229"/>
                </a:lnTo>
                <a:lnTo>
                  <a:pt x="10" y="1229"/>
                </a:lnTo>
                <a:cubicBezTo>
                  <a:pt x="11" y="1229"/>
                  <a:pt x="13" y="1229"/>
                  <a:pt x="14" y="1228"/>
                </a:cubicBezTo>
                <a:cubicBezTo>
                  <a:pt x="16" y="1227"/>
                  <a:pt x="17" y="1226"/>
                  <a:pt x="18" y="1224"/>
                </a:cubicBezTo>
                <a:cubicBezTo>
                  <a:pt x="19" y="1223"/>
                  <a:pt x="19" y="1221"/>
                  <a:pt x="19" y="1220"/>
                </a:cubicBez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cubicBezTo>
                  <a:pt x="19" y="8"/>
                  <a:pt x="19" y="6"/>
                  <a:pt x="18" y="5"/>
                </a:cubicBezTo>
                <a:cubicBezTo>
                  <a:pt x="17" y="3"/>
                  <a:pt x="16" y="2"/>
                  <a:pt x="14" y="1"/>
                </a:cubicBezTo>
                <a:cubicBezTo>
                  <a:pt x="13" y="0"/>
                  <a:pt x="11" y="0"/>
                  <a:pt x="10" y="0"/>
                </a:cubicBezTo>
                <a:lnTo>
                  <a:pt x="9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reeform 1"/>
          <p:cNvSpPr/>
          <p:nvPr/>
        </p:nvSpPr>
        <p:spPr>
          <a:xfrm>
            <a:off x="360" y="360"/>
            <a:ext cx="4408200" cy="2612160"/>
          </a:xfrm>
          <a:custGeom>
            <a:avLst/>
            <a:gdLst/>
            <a:ahLst/>
            <a:rect l="l" t="t" r="r" b="b"/>
            <a:pathLst>
              <a:path w="12247" h="7258">
                <a:moveTo>
                  <a:pt x="0" y="0"/>
                </a:moveTo>
                <a:lnTo>
                  <a:pt x="0" y="454"/>
                </a:lnTo>
                <a:lnTo>
                  <a:pt x="9438" y="7257"/>
                </a:lnTo>
                <a:lnTo>
                  <a:pt x="12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Freeform 2"/>
          <p:cNvSpPr/>
          <p:nvPr/>
        </p:nvSpPr>
        <p:spPr>
          <a:xfrm>
            <a:off x="3918600" y="360"/>
            <a:ext cx="5224680" cy="1959120"/>
          </a:xfrm>
          <a:custGeom>
            <a:avLst/>
            <a:gdLst/>
            <a:ahLst/>
            <a:rect l="l" t="t" r="r" b="b"/>
            <a:pathLst>
              <a:path w="14515" h="5444">
                <a:moveTo>
                  <a:pt x="14514" y="0"/>
                </a:moveTo>
                <a:lnTo>
                  <a:pt x="2268" y="0"/>
                </a:lnTo>
                <a:lnTo>
                  <a:pt x="0" y="5443"/>
                </a:lnTo>
                <a:lnTo>
                  <a:pt x="14514" y="2268"/>
                </a:lnTo>
                <a:lnTo>
                  <a:pt x="14514" y="0"/>
                </a:lnTo>
                <a:close/>
              </a:path>
            </a:pathLst>
          </a:custGeom>
          <a:solidFill>
            <a:srgbClr val="ea75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Freeform 3"/>
          <p:cNvSpPr/>
          <p:nvPr/>
        </p:nvSpPr>
        <p:spPr>
          <a:xfrm>
            <a:off x="5061600" y="1143000"/>
            <a:ext cx="4081680" cy="3428640"/>
          </a:xfrm>
          <a:custGeom>
            <a:avLst/>
            <a:gdLst/>
            <a:ahLst/>
            <a:rect l="l" t="t" r="r" b="b"/>
            <a:pathLst>
              <a:path w="11340" h="9526">
                <a:moveTo>
                  <a:pt x="11339" y="9525"/>
                </a:moveTo>
                <a:lnTo>
                  <a:pt x="11339" y="0"/>
                </a:lnTo>
                <a:lnTo>
                  <a:pt x="0" y="2268"/>
                </a:lnTo>
                <a:lnTo>
                  <a:pt x="11339" y="9525"/>
                </a:lnTo>
                <a:close/>
              </a:path>
            </a:pathLst>
          </a:custGeom>
          <a:solidFill>
            <a:srgbClr val="e8a20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Freeform 4"/>
          <p:cNvSpPr/>
          <p:nvPr/>
        </p:nvSpPr>
        <p:spPr>
          <a:xfrm>
            <a:off x="5061600" y="2775960"/>
            <a:ext cx="4081680" cy="2367360"/>
          </a:xfrm>
          <a:custGeom>
            <a:avLst/>
            <a:gdLst/>
            <a:ahLst/>
            <a:rect l="l" t="t" r="r" b="b"/>
            <a:pathLst>
              <a:path w="11340" h="6578">
                <a:moveTo>
                  <a:pt x="11339" y="6577"/>
                </a:moveTo>
                <a:lnTo>
                  <a:pt x="11339" y="5897"/>
                </a:lnTo>
                <a:lnTo>
                  <a:pt x="1814" y="0"/>
                </a:lnTo>
                <a:lnTo>
                  <a:pt x="0" y="6577"/>
                </a:lnTo>
                <a:lnTo>
                  <a:pt x="11339" y="6577"/>
                </a:lnTo>
                <a:close/>
              </a:path>
            </a:pathLst>
          </a:custGeom>
          <a:solidFill>
            <a:srgbClr val="16825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Freeform 5"/>
          <p:cNvSpPr/>
          <p:nvPr/>
        </p:nvSpPr>
        <p:spPr>
          <a:xfrm>
            <a:off x="360" y="3415320"/>
            <a:ext cx="5224680" cy="1728000"/>
          </a:xfrm>
          <a:custGeom>
            <a:avLst/>
            <a:gdLst/>
            <a:ahLst/>
            <a:rect l="l" t="t" r="r" b="b"/>
            <a:pathLst>
              <a:path w="14515" h="4802">
                <a:moveTo>
                  <a:pt x="0" y="4801"/>
                </a:moveTo>
                <a:lnTo>
                  <a:pt x="13154" y="4801"/>
                </a:lnTo>
                <a:lnTo>
                  <a:pt x="14514" y="0"/>
                </a:lnTo>
                <a:lnTo>
                  <a:pt x="0" y="2306"/>
                </a:lnTo>
                <a:lnTo>
                  <a:pt x="0" y="4801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Freeform 6"/>
          <p:cNvSpPr/>
          <p:nvPr/>
        </p:nvSpPr>
        <p:spPr>
          <a:xfrm>
            <a:off x="360" y="489600"/>
            <a:ext cx="3918600" cy="3428640"/>
          </a:xfrm>
          <a:custGeom>
            <a:avLst/>
            <a:gdLst/>
            <a:ahLst/>
            <a:rect l="l" t="t" r="r" b="b"/>
            <a:pathLst>
              <a:path w="10887" h="9526">
                <a:moveTo>
                  <a:pt x="0" y="0"/>
                </a:moveTo>
                <a:lnTo>
                  <a:pt x="0" y="9525"/>
                </a:lnTo>
                <a:lnTo>
                  <a:pt x="10886" y="7711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Shape 10"/>
          <p:cNvSpPr/>
          <p:nvPr/>
        </p:nvSpPr>
        <p:spPr>
          <a:xfrm>
            <a:off x="3429000" y="1796040"/>
            <a:ext cx="2285280" cy="19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/>
          <p:nvPr/>
        </p:nvSpPr>
        <p:spPr>
          <a:xfrm>
            <a:off x="3356280" y="786600"/>
            <a:ext cx="5016600" cy="15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9000"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ffffff"/>
                </a:solidFill>
                <a:latin typeface="Montserrat"/>
                <a:ea typeface="DejaVu Sans"/>
              </a:rPr>
              <a:t>SOFTWARE ENGG.     </a:t>
            </a:r>
            <a:br/>
            <a:r>
              <a:rPr b="1" lang="en" sz="4000" spc="-1" strike="noStrike">
                <a:solidFill>
                  <a:srgbClr val="ffffff"/>
                </a:solidFill>
                <a:latin typeface="Montserrat"/>
                <a:ea typeface="DejaVu Sans"/>
              </a:rPr>
              <a:t>PROJECT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83" name="TextShape 2"/>
          <p:cNvSpPr/>
          <p:nvPr/>
        </p:nvSpPr>
        <p:spPr>
          <a:xfrm>
            <a:off x="3530160" y="2856600"/>
            <a:ext cx="3469680" cy="19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80000"/>
              </a:lnSpc>
            </a:pPr>
            <a:r>
              <a:rPr b="1" lang="en" sz="2300" spc="-1" strike="noStrike">
                <a:solidFill>
                  <a:srgbClr val="ffffff"/>
                </a:solidFill>
                <a:latin typeface="Lato"/>
                <a:ea typeface="DejaVu Sans"/>
              </a:rPr>
              <a:t>STUDENT COURSE MANAGEMENT APP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2300" spc="-1" strike="noStrike">
              <a:latin typeface="Arial"/>
            </a:endParaRPr>
          </a:p>
        </p:txBody>
      </p:sp>
    </p:spTree>
  </p:cSld>
  <p:transition spd="slow">
    <p:plus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212760" y="1143000"/>
            <a:ext cx="1843920" cy="3885480"/>
          </a:xfrm>
          <a:prstGeom prst="rect">
            <a:avLst/>
          </a:prstGeom>
          <a:ln w="0">
            <a:noFill/>
          </a:ln>
        </p:spPr>
      </p:pic>
      <p:pic>
        <p:nvPicPr>
          <p:cNvPr id="408" name="" descr=""/>
          <p:cNvPicPr/>
          <p:nvPr/>
        </p:nvPicPr>
        <p:blipFill>
          <a:blip r:embed="rId2"/>
          <a:stretch/>
        </p:blipFill>
        <p:spPr>
          <a:xfrm>
            <a:off x="2514600" y="1119960"/>
            <a:ext cx="1843920" cy="3908520"/>
          </a:xfrm>
          <a:prstGeom prst="rect">
            <a:avLst/>
          </a:prstGeom>
          <a:ln w="0">
            <a:noFill/>
          </a:ln>
        </p:spPr>
      </p:pic>
      <p:pic>
        <p:nvPicPr>
          <p:cNvPr id="409" name="" descr=""/>
          <p:cNvPicPr/>
          <p:nvPr/>
        </p:nvPicPr>
        <p:blipFill>
          <a:blip r:embed="rId3"/>
          <a:stretch/>
        </p:blipFill>
        <p:spPr>
          <a:xfrm>
            <a:off x="4823640" y="1119960"/>
            <a:ext cx="1805040" cy="3908520"/>
          </a:xfrm>
          <a:prstGeom prst="rect">
            <a:avLst/>
          </a:prstGeom>
          <a:ln w="0">
            <a:noFill/>
          </a:ln>
        </p:spPr>
      </p:pic>
      <p:pic>
        <p:nvPicPr>
          <p:cNvPr id="410" name="" descr=""/>
          <p:cNvPicPr/>
          <p:nvPr/>
        </p:nvPicPr>
        <p:blipFill>
          <a:blip r:embed="rId4"/>
          <a:stretch/>
        </p:blipFill>
        <p:spPr>
          <a:xfrm>
            <a:off x="7086600" y="1119960"/>
            <a:ext cx="1828080" cy="3908520"/>
          </a:xfrm>
          <a:prstGeom prst="rect">
            <a:avLst/>
          </a:prstGeom>
          <a:ln w="0">
            <a:noFill/>
          </a:ln>
        </p:spPr>
      </p:pic>
      <p:sp>
        <p:nvSpPr>
          <p:cNvPr id="411" name="TextShape 1"/>
          <p:cNvSpPr/>
          <p:nvPr/>
        </p:nvSpPr>
        <p:spPr>
          <a:xfrm>
            <a:off x="228600" y="457200"/>
            <a:ext cx="20566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Upload Lecture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2" name="TextShape 2"/>
          <p:cNvSpPr/>
          <p:nvPr/>
        </p:nvSpPr>
        <p:spPr>
          <a:xfrm>
            <a:off x="2286000" y="457200"/>
            <a:ext cx="20566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Upload link/comment,etc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TextShape 3"/>
          <p:cNvSpPr/>
          <p:nvPr/>
        </p:nvSpPr>
        <p:spPr>
          <a:xfrm>
            <a:off x="4800600" y="457200"/>
            <a:ext cx="18280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View Courses/ Logout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TextShape 4"/>
          <p:cNvSpPr/>
          <p:nvPr/>
        </p:nvSpPr>
        <p:spPr>
          <a:xfrm>
            <a:off x="7086600" y="284760"/>
            <a:ext cx="20566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Students Can Login and Access Lectures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2213280" y="16920"/>
            <a:ext cx="4775400" cy="5142960"/>
          </a:xfrm>
          <a:prstGeom prst="rect">
            <a:avLst/>
          </a:prstGeom>
          <a:ln w="0">
            <a:noFill/>
          </a:ln>
        </p:spPr>
      </p:pic>
    </p:spTree>
  </p:cSld>
  <p:transition spd="slow">
    <p:wipe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972360" y="122040"/>
            <a:ext cx="7257240" cy="4933080"/>
          </a:xfrm>
          <a:prstGeom prst="rect">
            <a:avLst/>
          </a:prstGeom>
          <a:ln w="0">
            <a:noFill/>
          </a:ln>
        </p:spPr>
      </p:pic>
    </p:spTree>
  </p:cSld>
  <p:transition spd="slow">
    <p:wipe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"/>
          <p:cNvSpPr/>
          <p:nvPr/>
        </p:nvSpPr>
        <p:spPr>
          <a:xfrm>
            <a:off x="2514600" y="228600"/>
            <a:ext cx="4343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     </a:t>
            </a:r>
            <a:r>
              <a:rPr b="0" lang="en-US" sz="1800" spc="-1" strike="noStrike">
                <a:latin typeface="Arial"/>
              </a:rPr>
              <a:t>WHITE BOX TESTING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145800" y="574920"/>
            <a:ext cx="3968640" cy="4474080"/>
          </a:xfrm>
          <a:prstGeom prst="rect">
            <a:avLst/>
          </a:prstGeom>
          <a:ln w="0">
            <a:noFill/>
          </a:ln>
        </p:spPr>
      </p:pic>
      <p:pic>
        <p:nvPicPr>
          <p:cNvPr id="419" name="" descr=""/>
          <p:cNvPicPr/>
          <p:nvPr/>
        </p:nvPicPr>
        <p:blipFill>
          <a:blip r:embed="rId2"/>
          <a:stretch/>
        </p:blipFill>
        <p:spPr>
          <a:xfrm>
            <a:off x="4556520" y="571680"/>
            <a:ext cx="4249440" cy="4457160"/>
          </a:xfrm>
          <a:prstGeom prst="rect">
            <a:avLst/>
          </a:prstGeom>
          <a:ln w="0">
            <a:noFill/>
          </a:ln>
        </p:spPr>
      </p:pic>
    </p:spTree>
  </p:cSld>
  <p:transition spd="slow">
    <p:wipe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/>
          <p:nvPr/>
        </p:nvSpPr>
        <p:spPr>
          <a:xfrm>
            <a:off x="5577480" y="3657600"/>
            <a:ext cx="4708800" cy="21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DejaVu Sans"/>
              </a:rPr>
              <a:t>Amandeep Singh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DejaVu Sans"/>
              </a:rPr>
              <a:t>(18010129)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1" name="TextShape 2"/>
          <p:cNvSpPr/>
          <p:nvPr/>
        </p:nvSpPr>
        <p:spPr>
          <a:xfrm>
            <a:off x="1121040" y="2279160"/>
            <a:ext cx="6901200" cy="11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82c7a5"/>
                </a:solidFill>
                <a:latin typeface="Arial"/>
                <a:ea typeface="DejaVu Sans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/>
          <p:nvPr/>
        </p:nvSpPr>
        <p:spPr>
          <a:xfrm>
            <a:off x="1371600" y="457200"/>
            <a:ext cx="70380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" sz="4100" spc="-1" strike="noStrike">
                <a:solidFill>
                  <a:srgbClr val="ffffff"/>
                </a:solidFill>
                <a:latin typeface="Montserrat"/>
                <a:ea typeface="DejaVu Sans"/>
              </a:rPr>
              <a:t>INTRODUCTION :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385" name="TextShape 2"/>
          <p:cNvSpPr/>
          <p:nvPr/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ffffff"/>
                </a:solidFill>
                <a:latin typeface="Lato"/>
                <a:ea typeface="DejaVu Sans"/>
              </a:rPr>
              <a:t>Student Course </a:t>
            </a:r>
            <a:r>
              <a:rPr b="0" lang="en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Management systems refer to virtual learning environments that are categorized based on pedagogical tools such as content creation, communication, administration and assessment.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 this i have used react to make this app.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" sz="1800" spc="-1" strike="noStrike">
                <a:solidFill>
                  <a:srgbClr val="333333"/>
                </a:solidFill>
                <a:latin typeface="Verdana"/>
                <a:ea typeface="DejaVu Sans"/>
              </a:rPr>
              <a:t>Course Management Systems (CMS) are software packages that bring together numerous Internet tools and allow them to be accessed via a simple and convenient user interface.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/>
          <p:nvPr/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ffffff"/>
                </a:solidFill>
                <a:latin typeface="Montserrat"/>
                <a:ea typeface="DejaVu Sans"/>
              </a:rPr>
              <a:t>AIM of the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7" name="TextShape 2"/>
          <p:cNvSpPr/>
          <p:nvPr/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2000" spc="-1" strike="noStrike">
                <a:solidFill>
                  <a:srgbClr val="ffffff"/>
                </a:solidFill>
                <a:latin typeface="Lato"/>
                <a:ea typeface="DejaVu Sans"/>
              </a:rPr>
              <a:t>A typical CMS will provide such tools as: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" sz="2000" spc="-1" strike="noStrike">
                <a:solidFill>
                  <a:srgbClr val="ffffff"/>
                </a:solidFill>
                <a:latin typeface="Lato"/>
                <a:ea typeface="DejaVu Sans"/>
              </a:rPr>
              <a:t>                 </a:t>
            </a:r>
            <a:r>
              <a:rPr b="0" lang="en" sz="2000" spc="-1" strike="noStrike">
                <a:solidFill>
                  <a:srgbClr val="ffffff"/>
                </a:solidFill>
                <a:latin typeface="Lato"/>
                <a:ea typeface="DejaVu Sans"/>
              </a:rPr>
              <a:t>user registration and authentication, creation of static web pages, file exchange, tests and surveys, student grading, journals, wikis, photo galleries, chat rooms,etc.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/>
          <p:nvPr/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" sz="4100" spc="-1" strike="noStrike">
                <a:solidFill>
                  <a:srgbClr val="ffffff"/>
                </a:solidFill>
                <a:latin typeface="Montserrat"/>
                <a:ea typeface="DejaVu Sans"/>
              </a:rPr>
              <a:t>SCOPE AND PURPOSE :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389" name="TextShape 2"/>
          <p:cNvSpPr/>
          <p:nvPr/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2300" spc="-1" strike="noStrike">
                <a:solidFill>
                  <a:srgbClr val="ffffff"/>
                </a:solidFill>
                <a:latin typeface="Lato"/>
                <a:ea typeface="DejaVu Sans"/>
              </a:rPr>
              <a:t> </a:t>
            </a:r>
            <a:r>
              <a:rPr b="0" lang="en" sz="2300" spc="-1" strike="noStrike">
                <a:solidFill>
                  <a:srgbClr val="ffffff"/>
                </a:solidFill>
                <a:latin typeface="Lato"/>
                <a:ea typeface="DejaVu Sans"/>
              </a:rPr>
              <a:t>Can be used in  university and faculty and schools in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" sz="2300" spc="-1" strike="noStrike">
                <a:solidFill>
                  <a:srgbClr val="ffffff"/>
                </a:solidFill>
                <a:latin typeface="Lato"/>
                <a:ea typeface="DejaVu Sans"/>
              </a:rPr>
              <a:t>course, to access , to link e-learning ,to show course , to upload lectures and to save the lectures 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/>
          <p:nvPr/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" sz="4200" spc="-1" strike="noStrike">
                <a:solidFill>
                  <a:srgbClr val="ffffff"/>
                </a:solidFill>
                <a:latin typeface="Montserrat"/>
                <a:ea typeface="DejaVu Sans"/>
              </a:rPr>
              <a:t>Tools Used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391" name="TextShape 2"/>
          <p:cNvSpPr/>
          <p:nvPr/>
        </p:nvSpPr>
        <p:spPr>
          <a:xfrm>
            <a:off x="1297440" y="1567440"/>
            <a:ext cx="7038000" cy="29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862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2500" spc="-1" strike="noStrike">
                <a:solidFill>
                  <a:srgbClr val="ffffff"/>
                </a:solidFill>
                <a:latin typeface="Lato"/>
                <a:ea typeface="DejaVu Sans"/>
              </a:rPr>
              <a:t>React Native</a:t>
            </a:r>
            <a:endParaRPr b="0" lang="en-US" sz="2500" spc="-1" strike="noStrike">
              <a:latin typeface="Arial"/>
            </a:endParaRPr>
          </a:p>
          <a:p>
            <a:pPr marL="457200" indent="-3862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2500" spc="-1" strike="noStrike">
                <a:solidFill>
                  <a:srgbClr val="ffffff"/>
                </a:solidFill>
                <a:latin typeface="Lato"/>
                <a:ea typeface="DejaVu Sans"/>
              </a:rPr>
              <a:t> </a:t>
            </a:r>
            <a:endParaRPr b="0" lang="en-US" sz="2500" spc="-1" strike="noStrike">
              <a:latin typeface="Arial"/>
            </a:endParaRPr>
          </a:p>
          <a:p>
            <a:pPr marL="457200" indent="-3862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2500" spc="-1" strike="noStrike">
                <a:solidFill>
                  <a:srgbClr val="ffffff"/>
                </a:solidFill>
                <a:latin typeface="Lato"/>
                <a:ea typeface="DejaVu Sans"/>
              </a:rPr>
              <a:t>Firebase</a:t>
            </a:r>
            <a:endParaRPr b="0" lang="en-US" sz="2500" spc="-1" strike="noStrike">
              <a:latin typeface="Arial"/>
            </a:endParaRPr>
          </a:p>
          <a:p>
            <a:pPr marL="457200" indent="-3862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2500" spc="-1" strike="noStrike">
                <a:solidFill>
                  <a:srgbClr val="ffffff"/>
                </a:solidFill>
                <a:latin typeface="Lato"/>
                <a:ea typeface="DejaVu Sans"/>
              </a:rPr>
              <a:t> </a:t>
            </a:r>
            <a:endParaRPr b="0" lang="en-US" sz="2500" spc="-1" strike="noStrike">
              <a:latin typeface="Arial"/>
            </a:endParaRPr>
          </a:p>
          <a:p>
            <a:pPr marL="457200" indent="-3862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" sz="2500" spc="-1" strike="noStrike">
                <a:solidFill>
                  <a:srgbClr val="ffffff"/>
                </a:solidFill>
                <a:latin typeface="Lato"/>
                <a:ea typeface="DejaVu Sans"/>
              </a:rPr>
              <a:t>Android Studio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4303080" y="1567440"/>
            <a:ext cx="954000" cy="587520"/>
          </a:xfrm>
          <a:prstGeom prst="rect">
            <a:avLst/>
          </a:prstGeom>
          <a:ln w="0">
            <a:noFill/>
          </a:ln>
        </p:spPr>
      </p:pic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3429000" y="2289960"/>
            <a:ext cx="681120" cy="681120"/>
          </a:xfrm>
          <a:prstGeom prst="rect">
            <a:avLst/>
          </a:prstGeom>
          <a:ln w="0">
            <a:noFill/>
          </a:ln>
        </p:spPr>
      </p:pic>
      <p:pic>
        <p:nvPicPr>
          <p:cNvPr id="394" name="" descr=""/>
          <p:cNvPicPr/>
          <p:nvPr/>
        </p:nvPicPr>
        <p:blipFill>
          <a:blip r:embed="rId3"/>
          <a:stretch/>
        </p:blipFill>
        <p:spPr>
          <a:xfrm>
            <a:off x="4343400" y="3112560"/>
            <a:ext cx="958320" cy="9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1143000" y="1050840"/>
            <a:ext cx="5253840" cy="3977640"/>
          </a:xfrm>
          <a:prstGeom prst="rect">
            <a:avLst/>
          </a:prstGeom>
          <a:ln w="0">
            <a:noFill/>
          </a:ln>
        </p:spPr>
      </p:pic>
      <p:sp>
        <p:nvSpPr>
          <p:cNvPr id="396" name="TextShape 1"/>
          <p:cNvSpPr/>
          <p:nvPr/>
        </p:nvSpPr>
        <p:spPr>
          <a:xfrm>
            <a:off x="2286000" y="327600"/>
            <a:ext cx="1807560" cy="722520"/>
          </a:xfrm>
          <a:prstGeom prst="rect">
            <a:avLst/>
          </a:prstGeom>
          <a:noFill/>
          <a:ln w="0">
            <a:noFill/>
          </a:ln>
          <a:effectLst>
            <a:outerShdw dir="2700000" dist="53966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7" name="TextShape 2"/>
          <p:cNvSpPr/>
          <p:nvPr/>
        </p:nvSpPr>
        <p:spPr>
          <a:xfrm>
            <a:off x="1886760" y="327600"/>
            <a:ext cx="6171480" cy="1271880"/>
          </a:xfrm>
          <a:prstGeom prst="rect">
            <a:avLst/>
          </a:prstGeom>
          <a:noFill/>
          <a:ln w="0">
            <a:noFill/>
          </a:ln>
          <a:effectLst>
            <a:outerShdw dir="2700000" dist="53966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14120" rIns="114120" tIns="70920" bIns="7092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USE CASE DIAGRAM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/>
          <p:nvPr/>
        </p:nvSpPr>
        <p:spPr>
          <a:xfrm>
            <a:off x="1285560" y="1702800"/>
            <a:ext cx="7038000" cy="33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" sz="4400" spc="-1" strike="noStrike">
                <a:solidFill>
                  <a:srgbClr val="ffffff"/>
                </a:solidFill>
                <a:latin typeface="Montserrat"/>
                <a:ea typeface="DejaVu Sans"/>
              </a:rPr>
              <a:t>APP LAYOUT / </a:t>
            </a:r>
            <a:br/>
            <a:r>
              <a:rPr b="0" lang="en" sz="4400" spc="-1" strike="noStrike">
                <a:solidFill>
                  <a:srgbClr val="ffffff"/>
                </a:solidFill>
                <a:latin typeface="Montserrat"/>
                <a:ea typeface="DejaVu Sans"/>
              </a:rPr>
              <a:t>USER INTERFACE (UI)</a:t>
            </a:r>
            <a:br/>
            <a:br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1053360" y="1371600"/>
            <a:ext cx="1917720" cy="3656880"/>
          </a:xfrm>
          <a:prstGeom prst="rect">
            <a:avLst/>
          </a:prstGeom>
          <a:ln w="0">
            <a:noFill/>
          </a:ln>
        </p:spPr>
      </p:pic>
      <p:pic>
        <p:nvPicPr>
          <p:cNvPr id="400" name="" descr=""/>
          <p:cNvPicPr/>
          <p:nvPr/>
        </p:nvPicPr>
        <p:blipFill>
          <a:blip r:embed="rId2"/>
          <a:stretch/>
        </p:blipFill>
        <p:spPr>
          <a:xfrm>
            <a:off x="6172200" y="1371600"/>
            <a:ext cx="1843920" cy="3656880"/>
          </a:xfrm>
          <a:prstGeom prst="rect">
            <a:avLst/>
          </a:prstGeom>
          <a:ln w="0">
            <a:noFill/>
          </a:ln>
        </p:spPr>
      </p:pic>
      <p:pic>
        <p:nvPicPr>
          <p:cNvPr id="401" name="" descr=""/>
          <p:cNvPicPr/>
          <p:nvPr/>
        </p:nvPicPr>
        <p:blipFill>
          <a:blip r:embed="rId3"/>
          <a:stretch/>
        </p:blipFill>
        <p:spPr>
          <a:xfrm>
            <a:off x="3657600" y="1371600"/>
            <a:ext cx="1917720" cy="3656880"/>
          </a:xfrm>
          <a:prstGeom prst="rect">
            <a:avLst/>
          </a:prstGeom>
          <a:ln w="0">
            <a:noFill/>
          </a:ln>
        </p:spPr>
      </p:pic>
      <p:sp>
        <p:nvSpPr>
          <p:cNvPr id="402" name="TextShape 1"/>
          <p:cNvSpPr/>
          <p:nvPr/>
        </p:nvSpPr>
        <p:spPr>
          <a:xfrm>
            <a:off x="914400" y="685800"/>
            <a:ext cx="7771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 SCREEN            OTP VERIFICATION    Google O’Auth Verification              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824760" y="1371600"/>
            <a:ext cx="1917720" cy="3656880"/>
          </a:xfrm>
          <a:prstGeom prst="rect">
            <a:avLst/>
          </a:prstGeom>
          <a:ln w="0">
            <a:noFill/>
          </a:ln>
        </p:spPr>
      </p:pic>
      <p:pic>
        <p:nvPicPr>
          <p:cNvPr id="404" name="" descr=""/>
          <p:cNvPicPr/>
          <p:nvPr/>
        </p:nvPicPr>
        <p:blipFill>
          <a:blip r:embed="rId2"/>
          <a:stretch/>
        </p:blipFill>
        <p:spPr>
          <a:xfrm>
            <a:off x="3413160" y="1371600"/>
            <a:ext cx="2072520" cy="3656880"/>
          </a:xfrm>
          <a:prstGeom prst="rect">
            <a:avLst/>
          </a:prstGeom>
          <a:ln w="0">
            <a:noFill/>
          </a:ln>
        </p:spPr>
      </p:pic>
      <p:pic>
        <p:nvPicPr>
          <p:cNvPr id="405" name="" descr=""/>
          <p:cNvPicPr/>
          <p:nvPr/>
        </p:nvPicPr>
        <p:blipFill>
          <a:blip r:embed="rId3"/>
          <a:stretch/>
        </p:blipFill>
        <p:spPr>
          <a:xfrm>
            <a:off x="6400800" y="1371600"/>
            <a:ext cx="2056680" cy="3656880"/>
          </a:xfrm>
          <a:prstGeom prst="rect">
            <a:avLst/>
          </a:prstGeom>
          <a:ln w="0">
            <a:noFill/>
          </a:ln>
        </p:spPr>
      </p:pic>
      <p:sp>
        <p:nvSpPr>
          <p:cNvPr id="406" name="TextShape 1"/>
          <p:cNvSpPr/>
          <p:nvPr/>
        </p:nvSpPr>
        <p:spPr>
          <a:xfrm>
            <a:off x="685800" y="685800"/>
            <a:ext cx="86860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new Course               Enter The Course                  Teachers Access Course     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Application>LibreOffice/7.1.3.2$Linux_X86_64 LibreOffice_project/10$Build-2</Application>
  <AppVersion>15.0000</AppVersion>
  <Company>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2021-05-17T01:34:01Z</dcterms:created>
  <dc:creator>amandeepsngh77</dc:creator>
  <dc:description/>
  <dc:language>en-US</dc:language>
  <cp:lastModifiedBy/>
  <dcterms:modified xsi:type="dcterms:W3CDTF">2021-06-15T11:51:20Z</dcterms:modified>
  <cp:revision>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