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3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A874C0-C31A-47A7-8FD2-EE17B5125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МУЗЫКАЛЬНЫЙ ФОРУМ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F7EF9C-E517-49C0-9047-FB96281E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46" y="2625791"/>
            <a:ext cx="6852308" cy="12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90D18-E807-4402-B8ED-BEFB1EE1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CF6E7-13A3-4BD0-8211-F1B0333D1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Данный сайт представляет собой форум, где пользователи смогут публиковать свою музыку и выражать свои мысли по поводу неё с помощью комментариев. </a:t>
            </a:r>
          </a:p>
          <a:p>
            <a:r>
              <a:rPr lang="ru-RU" dirty="0"/>
              <a:t>На главной странице находится топ 5 самых популярных треков на сайте. </a:t>
            </a:r>
          </a:p>
          <a:p>
            <a:r>
              <a:rPr lang="ru-RU" dirty="0"/>
              <a:t>Для полноценного пользования сайтом необходима регистрация.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67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6F0A8-41F8-4F88-A1AF-330BA73E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1866900"/>
          </a:xfrm>
        </p:spPr>
        <p:txBody>
          <a:bodyPr/>
          <a:lstStyle/>
          <a:p>
            <a:r>
              <a:rPr lang="ru-RU" dirty="0"/>
              <a:t>Структура сайта. </a:t>
            </a:r>
            <a:br>
              <a:rPr lang="ru-RU" dirty="0"/>
            </a:br>
            <a:r>
              <a:rPr lang="ru-RU" dirty="0"/>
              <a:t>Титульная страница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9AB160-71A1-490D-9AD7-77240327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614" y="1660378"/>
            <a:ext cx="8175171" cy="4664222"/>
          </a:xfrm>
        </p:spPr>
      </p:pic>
    </p:spTree>
    <p:extLst>
      <p:ext uri="{BB962C8B-B14F-4D97-AF65-F5344CB8AC3E}">
        <p14:creationId xmlns:p14="http://schemas.microsoft.com/office/powerpoint/2010/main" val="212519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3C2DA-8B71-4AC2-8BD8-B3777CE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0371"/>
            <a:ext cx="9601200" cy="1921329"/>
          </a:xfrm>
        </p:spPr>
        <p:txBody>
          <a:bodyPr/>
          <a:lstStyle/>
          <a:p>
            <a:r>
              <a:rPr lang="ru-RU" dirty="0"/>
              <a:t>Структура сайта.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Главная страница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A593F3-F681-4E6C-B52F-146282FB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221" y="1638023"/>
            <a:ext cx="8147957" cy="4643034"/>
          </a:xfrm>
        </p:spPr>
      </p:pic>
    </p:spTree>
    <p:extLst>
      <p:ext uri="{BB962C8B-B14F-4D97-AF65-F5344CB8AC3E}">
        <p14:creationId xmlns:p14="http://schemas.microsoft.com/office/powerpoint/2010/main" val="9303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A098E-A6DB-4A3B-BD6D-C81459A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877786"/>
          </a:xfrm>
        </p:spPr>
        <p:txBody>
          <a:bodyPr/>
          <a:lstStyle/>
          <a:p>
            <a:r>
              <a:rPr lang="ru-RU" dirty="0"/>
              <a:t>Структура сайта.</a:t>
            </a:r>
            <a:br>
              <a:rPr lang="ru-RU" dirty="0"/>
            </a:br>
            <a:r>
              <a:rPr lang="ru-RU" dirty="0"/>
              <a:t>Профиль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1FC96D-8C4F-4E4F-BDA7-9CAFB4667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760" y="1673186"/>
            <a:ext cx="8190880" cy="4673185"/>
          </a:xfrm>
        </p:spPr>
      </p:pic>
    </p:spTree>
    <p:extLst>
      <p:ext uri="{BB962C8B-B14F-4D97-AF65-F5344CB8AC3E}">
        <p14:creationId xmlns:p14="http://schemas.microsoft.com/office/powerpoint/2010/main" val="70292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5C4A2-883B-4388-B232-74F5648D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1257"/>
            <a:ext cx="9601200" cy="1910443"/>
          </a:xfrm>
        </p:spPr>
        <p:txBody>
          <a:bodyPr/>
          <a:lstStyle/>
          <a:p>
            <a:r>
              <a:rPr lang="ru-RU" dirty="0"/>
              <a:t>Структура сайта.</a:t>
            </a:r>
            <a:br>
              <a:rPr lang="ru-RU" dirty="0"/>
            </a:br>
            <a:r>
              <a:rPr lang="ru-RU" dirty="0"/>
              <a:t>Комментарии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6A96D6-1507-45BD-8F94-A299B646E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736" y="1623731"/>
            <a:ext cx="8076928" cy="4613784"/>
          </a:xfrm>
        </p:spPr>
      </p:pic>
    </p:spTree>
    <p:extLst>
      <p:ext uri="{BB962C8B-B14F-4D97-AF65-F5344CB8AC3E}">
        <p14:creationId xmlns:p14="http://schemas.microsoft.com/office/powerpoint/2010/main" val="345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3CE3A-A4DA-4C17-A0A6-360208D6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876C9-0E8D-498E-8FBE-2F42F110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В будущем планируется:</a:t>
            </a:r>
          </a:p>
          <a:p>
            <a:pPr lvl="1"/>
            <a:r>
              <a:rPr lang="ru-RU" dirty="0"/>
              <a:t>Добавить опцию для переключения режимов воспроизведения музыки</a:t>
            </a:r>
          </a:p>
          <a:p>
            <a:pPr lvl="1"/>
            <a:r>
              <a:rPr lang="ru-RU" strike="sngStrike" dirty="0"/>
              <a:t>Добавить возможность создания плейлистов?</a:t>
            </a:r>
          </a:p>
          <a:p>
            <a:pPr lvl="1"/>
            <a:r>
              <a:rPr lang="ru-RU" dirty="0"/>
              <a:t>Добавить возможность модерации комментариев</a:t>
            </a:r>
          </a:p>
          <a:p>
            <a:pPr lvl="1"/>
            <a:r>
              <a:rPr lang="ru-RU" dirty="0"/>
              <a:t>Добавить фильтры к поиску</a:t>
            </a:r>
          </a:p>
          <a:p>
            <a:pPr lvl="1"/>
            <a:r>
              <a:rPr lang="ru-RU" dirty="0"/>
              <a:t>Оптимизация некоторых функций (например, лайка и </a:t>
            </a:r>
            <a:r>
              <a:rPr lang="ru-RU" dirty="0" err="1"/>
              <a:t>дизлайка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Обновления дизайна сайта</a:t>
            </a:r>
          </a:p>
          <a:p>
            <a:pPr lvl="1"/>
            <a:r>
              <a:rPr lang="ru-RU" dirty="0"/>
              <a:t>Проработка уведомлений о комментариях</a:t>
            </a:r>
          </a:p>
        </p:txBody>
      </p:sp>
    </p:spTree>
    <p:extLst>
      <p:ext uri="{BB962C8B-B14F-4D97-AF65-F5344CB8AC3E}">
        <p14:creationId xmlns:p14="http://schemas.microsoft.com/office/powerpoint/2010/main" val="288240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422291-8621-46B4-A845-9F156CBC9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3295175"/>
          </a:xfrm>
        </p:spPr>
        <p:txBody>
          <a:bodyPr anchor="ctr"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5842479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106</TotalTime>
  <Words>116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Franklin Gothic Book</vt:lpstr>
      <vt:lpstr>Уголки</vt:lpstr>
      <vt:lpstr>Презентация PowerPoint</vt:lpstr>
      <vt:lpstr>Краткое описание</vt:lpstr>
      <vt:lpstr>Структура сайта.  Титульная страница</vt:lpstr>
      <vt:lpstr>Структура сайта.  Главная страница</vt:lpstr>
      <vt:lpstr>Структура сайта. Профиль пользователя</vt:lpstr>
      <vt:lpstr>Структура сайта. Комментарии</vt:lpstr>
      <vt:lpstr>Перспективы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Шуберт</dc:creator>
  <cp:lastModifiedBy>Максим Шуберт</cp:lastModifiedBy>
  <cp:revision>1</cp:revision>
  <dcterms:created xsi:type="dcterms:W3CDTF">2022-04-27T18:35:38Z</dcterms:created>
  <dcterms:modified xsi:type="dcterms:W3CDTF">2022-04-27T20:21:49Z</dcterms:modified>
</cp:coreProperties>
</file>