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0.jpeg" ContentType="image/jpeg"/>
  <Override PartName="/ppt/media/image5.png" ContentType="image/png"/>
  <Override PartName="/ppt/media/image16.png" ContentType="image/png"/>
  <Override PartName="/ppt/media/image15.jpeg" ContentType="image/jpeg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13.jpeg" ContentType="image/jpeg"/>
  <Override PartName="/ppt/media/image6.png" ContentType="image/png"/>
  <Override PartName="/ppt/media/image12.jpeg" ContentType="image/jpeg"/>
  <Override PartName="/ppt/media/image7.png" ContentType="image/png"/>
  <Override PartName="/ppt/media/image14.jpeg" ContentType="image/jpeg"/>
  <Override PartName="/ppt/media/image8.png" ContentType="image/png"/>
  <Override PartName="/ppt/media/image9.jpeg" ContentType="image/jpeg"/>
  <Override PartName="/ppt/media/image11.jpeg" ContentType="image/jpe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1A4907-CC6D-4454-93B6-490CBBD97A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6036EE-A8F8-4508-9CC0-907043621F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BE24FE-4A6F-4A4A-8E24-3242655256C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646305-1440-4A13-9A18-4053C7BEB1B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309B2A-75A2-4367-845B-CE8C2534F8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2CE471-AD61-4BF9-8329-5D8BD02C7F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0EA448-B8BD-47EA-A364-1973ADE67B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57C62A-18EA-4AC5-B041-4B91F2D952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EC989D-DAC8-4CB0-85C2-AA45E97509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EF085B-23EA-4E27-AC86-B80C80542F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28F474-AF1F-46E0-9ABA-49FFFBEE08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6BE06D-F989-44AA-826D-9C5339A8E3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5694DE-CF74-4FD8-B1FF-4043DF1488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4647AF-53A2-4343-A248-04262E9B8C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3D636C-A206-405F-982A-2EAD5C925B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402DFA-78C9-4CD9-A548-771E31A50CA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06DFD2-816F-438B-BA6A-5931FF56BD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320F0B7-E6DC-4614-AC12-27DAB405D3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873466-E55E-4CF6-84FB-63D92A3CE8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EA81A12-58A1-452F-8AF7-FEE090E1DE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4161FB-E461-491D-88EC-306C720CC4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18B2CB-BE37-41A7-92CD-7A988E7EB7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641C79-AB3D-4AC7-A4FE-F1459B2091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6AFBEB3-6074-4F83-AC35-CAAE282D81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B9B9E7F-A740-4793-A443-0F1FDF28D9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72FCCF-4772-4E4C-AE4A-28578B23C8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88037C-07B2-40A4-8873-7C9F42E529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8D9C89-CB8A-40B4-960C-0F0A705738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5A38D0D-2CCF-476A-B73F-025C2B6C6E3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696ACA-B58E-43C3-807F-FCD5177380A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205B1A-39BA-45D8-8FDD-D0E75B1155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AF6202-9BF8-4928-9221-10156E5B07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B9BC3D-98E4-41A5-8B70-6CA11CBB21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A0F37C-5916-4A1C-B1B6-F5F64BC38E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A89C0F-C238-4296-9586-8EB6922247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D35E2A-1836-4712-872B-7ED6323250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30457DF-A206-4FCA-99AC-333E967BB312}" type="slidenum">
              <a:rPr b="0" lang="ru-RU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45E7923-5C11-4EC1-97A1-3F55B2E70C05}" type="slidenum">
              <a:rPr b="0" lang="ru-RU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2C49BA9-E73A-4C1B-8198-2E1E619C7E5B}" type="slidenum">
              <a:rPr b="0" lang="ru-RU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84;p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23880" y="2516400"/>
            <a:ext cx="914328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pc="-1" strike="noStrike">
                <a:solidFill>
                  <a:srgbClr val="019da1"/>
                </a:solidFill>
                <a:latin typeface="Raleway Black"/>
                <a:ea typeface="Raleway Black"/>
              </a:rPr>
              <a:t>Шапито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8400" y="5735520"/>
            <a:ext cx="683568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 algn="ctr"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950" spc="-1" strike="noStrike">
                <a:solidFill>
                  <a:srgbClr val="019da1"/>
                </a:solidFill>
                <a:latin typeface="Raleway Medium"/>
                <a:ea typeface="Raleway Medium"/>
              </a:rPr>
              <a:t>Состав команды:</a:t>
            </a:r>
            <a:r>
              <a:rPr b="0" lang="ru-RU" sz="208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ru-RU" sz="1950" spc="-1" strike="noStrike">
                <a:solidFill>
                  <a:srgbClr val="019da1"/>
                </a:solidFill>
                <a:latin typeface="Raleway Medium"/>
                <a:ea typeface="Raleway Medium"/>
              </a:rPr>
              <a:t>Безбородов Максим, Арсенович Марко, Приходько Кирилл, Чамян Наталья,      Мамренко Герман</a:t>
            </a:r>
            <a:endParaRPr b="0" lang="ru-RU" sz="1950" spc="-1" strike="noStrike">
              <a:latin typeface="Arial"/>
            </a:endParaRPr>
          </a:p>
        </p:txBody>
      </p:sp>
      <p:pic>
        <p:nvPicPr>
          <p:cNvPr id="126" name="Google Shape;87;p1" descr=""/>
          <p:cNvPicPr/>
          <p:nvPr/>
        </p:nvPicPr>
        <p:blipFill>
          <a:blip r:embed="rId1"/>
          <a:stretch/>
        </p:blipFill>
        <p:spPr>
          <a:xfrm>
            <a:off x="3597120" y="195120"/>
            <a:ext cx="1860120" cy="569160"/>
          </a:xfrm>
          <a:prstGeom prst="rect">
            <a:avLst/>
          </a:prstGeom>
          <a:ln w="0">
            <a:noFill/>
          </a:ln>
        </p:spPr>
      </p:pic>
      <p:pic>
        <p:nvPicPr>
          <p:cNvPr id="127" name="Google Shape;88;p1" descr=""/>
          <p:cNvPicPr/>
          <p:nvPr/>
        </p:nvPicPr>
        <p:blipFill>
          <a:blip r:embed="rId2"/>
          <a:stretch/>
        </p:blipFill>
        <p:spPr>
          <a:xfrm>
            <a:off x="1844280" y="91080"/>
            <a:ext cx="1456920" cy="776880"/>
          </a:xfrm>
          <a:prstGeom prst="rect">
            <a:avLst/>
          </a:prstGeom>
          <a:ln w="0">
            <a:noFill/>
          </a:ln>
        </p:spPr>
      </p:pic>
      <p:pic>
        <p:nvPicPr>
          <p:cNvPr id="128" name="Google Shape;89;p1" descr=""/>
          <p:cNvPicPr/>
          <p:nvPr/>
        </p:nvPicPr>
        <p:blipFill>
          <a:blip r:embed="rId3"/>
          <a:stretch/>
        </p:blipFill>
        <p:spPr>
          <a:xfrm>
            <a:off x="162720" y="70200"/>
            <a:ext cx="1518120" cy="749520"/>
          </a:xfrm>
          <a:prstGeom prst="rect">
            <a:avLst/>
          </a:prstGeom>
          <a:ln w="0">
            <a:noFill/>
          </a:ln>
        </p:spPr>
      </p:pic>
      <p:pic>
        <p:nvPicPr>
          <p:cNvPr id="129" name="Google Shape;90;p1" descr=""/>
          <p:cNvPicPr/>
          <p:nvPr/>
        </p:nvPicPr>
        <p:blipFill>
          <a:blip r:embed="rId4"/>
          <a:stretch/>
        </p:blipFill>
        <p:spPr>
          <a:xfrm>
            <a:off x="5855760" y="221400"/>
            <a:ext cx="1432800" cy="44712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69" name="Рисунок 4" descr="Изображение выглядит как текст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-3960" y="360"/>
            <a:ext cx="12199320" cy="685728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72" name="Рисунок 4" descr="Изображение выглядит как текст, снимок экрана, визитка, векторная графика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-3960" y="360"/>
            <a:ext cx="12199320" cy="685728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75" name="Рисунок 4" descr="Изображение выглядит как текст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-3960" y="360"/>
            <a:ext cx="12199320" cy="685728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78" name="Рисунок 4" descr="Изображение выглядит как текст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-3960" y="360"/>
            <a:ext cx="12199320" cy="685728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81" name="Рисунок 4" descr="Изображение выглядит как текст, визитка, векторная графика, снимок экрана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-3960" y="360"/>
            <a:ext cx="12199320" cy="685728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Calibri"/>
              </a:rPr>
              <a:t>Спасибо за внимание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166;g16869c9a3b6_0_23" descr=""/>
          <p:cNvPicPr/>
          <p:nvPr/>
        </p:nvPicPr>
        <p:blipFill>
          <a:blip r:embed="rId1"/>
          <a:stretch/>
        </p:blipFill>
        <p:spPr>
          <a:xfrm>
            <a:off x="3540240" y="1567080"/>
            <a:ext cx="4861080" cy="512064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69320" y="434160"/>
            <a:ext cx="10514880" cy="1325160"/>
          </a:xfrm>
          <a:prstGeom prst="rect">
            <a:avLst/>
          </a:prstGeom>
          <a:solidFill>
            <a:srgbClr val="019da1"/>
          </a:solidFill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ffffff"/>
                </a:solidFill>
                <a:latin typeface="Raleway SemiBold"/>
                <a:ea typeface="Raleway SemiBold"/>
              </a:rPr>
              <a:t>О проекте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56656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8000"/>
          </a:bodyPr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aleway Medium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aleway Medium"/>
                <a:ea typeface="Raleway Medium"/>
              </a:rPr>
              <a:t>Нейролингвистическое программирование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aleway Medium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aleway Medium"/>
                <a:ea typeface="Raleway Medium"/>
              </a:rPr>
              <a:t>Наглядная модель компетенций  - даже школьник поймёт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aleway Medium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aleway Medium"/>
                <a:ea typeface="Raleway Medium"/>
              </a:rPr>
              <a:t>Восхитительный дизайн - всё в лучших традициях ржд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aleway Medium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aleway Medium"/>
                <a:ea typeface="Raleway Medium"/>
              </a:rPr>
              <a:t>Использование стемминга - смекалка наше спасение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aleway Medium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aleway Medium"/>
                <a:ea typeface="Raleway Medium"/>
              </a:rPr>
              <a:t>Уникальная история создания - упали но не сдались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Google Shape;97;p2"/>
          <p:cNvSpPr/>
          <p:nvPr/>
        </p:nvSpPr>
        <p:spPr>
          <a:xfrm>
            <a:off x="9405360" y="4185000"/>
            <a:ext cx="3302280" cy="3302280"/>
          </a:xfrm>
          <a:prstGeom prst="ellipse">
            <a:avLst/>
          </a:prstGeom>
          <a:solidFill>
            <a:srgbClr val="019d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19da1"/>
                </a:solidFill>
                <a:latin typeface="Raleway SemiBold"/>
                <a:ea typeface="Raleway SemiBold"/>
              </a:rPr>
              <a:t>Распределение работы в команде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85364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 algn="ctr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Raleway Medium"/>
                <a:ea typeface="Raleway Medium"/>
              </a:rPr>
              <a:t>Максим - скрипты, презентация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ctr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Raleway Medium"/>
                <a:ea typeface="Raleway Medium"/>
              </a:rPr>
              <a:t>Наташа - просто солнышко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ctr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Raleway Medium"/>
                <a:ea typeface="Raleway Medium"/>
              </a:rPr>
              <a:t>Кирилл - матрица, смета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ctr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Raleway Medium"/>
                <a:ea typeface="Raleway Medium"/>
              </a:rPr>
              <a:t>Герман - стемминг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ctr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Raleway Medium"/>
                <a:ea typeface="Raleway Medium"/>
              </a:rPr>
              <a:t>Марко - сайт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104;p3"/>
          <p:cNvSpPr/>
          <p:nvPr/>
        </p:nvSpPr>
        <p:spPr>
          <a:xfrm>
            <a:off x="-701280" y="4026600"/>
            <a:ext cx="3302280" cy="3302280"/>
          </a:xfrm>
          <a:prstGeom prst="ellipse">
            <a:avLst/>
          </a:prstGeom>
          <a:solidFill>
            <a:srgbClr val="019d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Google Shape;105;p3"/>
          <p:cNvSpPr/>
          <p:nvPr/>
        </p:nvSpPr>
        <p:spPr>
          <a:xfrm>
            <a:off x="2601720" y="4170960"/>
            <a:ext cx="928080" cy="928080"/>
          </a:xfrm>
          <a:prstGeom prst="ellipse">
            <a:avLst/>
          </a:prstGeom>
          <a:solidFill>
            <a:srgbClr val="019d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Google Shape;106;p3"/>
          <p:cNvSpPr/>
          <p:nvPr/>
        </p:nvSpPr>
        <p:spPr>
          <a:xfrm>
            <a:off x="3660480" y="5225040"/>
            <a:ext cx="480240" cy="480240"/>
          </a:xfrm>
          <a:prstGeom prst="ellipse">
            <a:avLst/>
          </a:prstGeom>
          <a:solidFill>
            <a:srgbClr val="019d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11;p4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ffffff"/>
                </a:solidFill>
                <a:latin typeface="Raleway SemiBold"/>
                <a:ea typeface="Raleway SemiBold"/>
              </a:rPr>
              <a:t>Анализ аналогов (конкурентов)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420960" y="3429000"/>
            <a:ext cx="5549760" cy="267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2000"/>
          </a:bodyPr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Raleway Medium"/>
              <a:buChar char="•"/>
            </a:pPr>
            <a:r>
              <a:rPr b="0" lang="ru-RU" sz="2800" spc="-1" strike="noStrike">
                <a:solidFill>
                  <a:srgbClr val="ffffff"/>
                </a:solidFill>
                <a:latin typeface="Raleway Medium"/>
                <a:ea typeface="Raleway Medium"/>
              </a:rPr>
              <a:t>Команда 1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Raleway Medium"/>
              <a:buChar char="•"/>
            </a:pPr>
            <a:r>
              <a:rPr b="0" lang="ru-RU" sz="2400" spc="-1" strike="noStrike">
                <a:solidFill>
                  <a:srgbClr val="ffffff"/>
                </a:solidFill>
                <a:latin typeface="Raleway Medium"/>
                <a:ea typeface="Raleway Medium"/>
              </a:rPr>
              <a:t>Распределение по должностям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Raleway Medium"/>
              <a:buChar char="•"/>
            </a:pPr>
            <a:r>
              <a:rPr b="0" lang="ru-RU" sz="2400" spc="-1" strike="noStrike">
                <a:solidFill>
                  <a:srgbClr val="ffffff"/>
                </a:solidFill>
                <a:latin typeface="Raleway Medium"/>
                <a:ea typeface="Raleway Medium"/>
              </a:rPr>
              <a:t>База данных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Raleway Medium"/>
              <a:buChar char="•"/>
            </a:pPr>
            <a:r>
              <a:rPr b="0" lang="ru-RU" sz="2800" spc="-1" strike="noStrike">
                <a:solidFill>
                  <a:srgbClr val="ffffff"/>
                </a:solidFill>
                <a:latin typeface="Raleway Medium"/>
                <a:ea typeface="Raleway Medium"/>
              </a:rPr>
              <a:t>Команда 5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Raleway Medium"/>
              <a:buChar char="•"/>
            </a:pPr>
            <a:r>
              <a:rPr b="0" lang="ru-RU" sz="2400" spc="-1" strike="noStrike">
                <a:solidFill>
                  <a:srgbClr val="ffffff"/>
                </a:solidFill>
                <a:latin typeface="Raleway Medium"/>
                <a:ea typeface="Raleway Medium"/>
              </a:rPr>
              <a:t>Телеграмм бот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Raleway Medium"/>
              <a:buChar char="•"/>
            </a:pPr>
            <a:r>
              <a:rPr b="0" lang="ru-RU" sz="2400" spc="-1" strike="noStrike">
                <a:solidFill>
                  <a:srgbClr val="ffffff"/>
                </a:solidFill>
                <a:latin typeface="Raleway Medium"/>
                <a:ea typeface="Raleway Medium"/>
              </a:rPr>
              <a:t>Продумывают проект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114;p4"/>
          <p:cNvSpPr/>
          <p:nvPr/>
        </p:nvSpPr>
        <p:spPr>
          <a:xfrm>
            <a:off x="149400" y="3963240"/>
            <a:ext cx="2143800" cy="2143800"/>
          </a:xfrm>
          <a:prstGeom prst="ellipse">
            <a:avLst/>
          </a:prstGeom>
          <a:solidFill>
            <a:srgbClr val="019d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Google Shape;115;p4"/>
          <p:cNvSpPr/>
          <p:nvPr/>
        </p:nvSpPr>
        <p:spPr>
          <a:xfrm>
            <a:off x="2363040" y="5735520"/>
            <a:ext cx="882000" cy="882000"/>
          </a:xfrm>
          <a:prstGeom prst="ellipse">
            <a:avLst/>
          </a:prstGeom>
          <a:solidFill>
            <a:srgbClr val="019d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Google Shape;116;p4"/>
          <p:cNvSpPr/>
          <p:nvPr/>
        </p:nvSpPr>
        <p:spPr>
          <a:xfrm>
            <a:off x="2449440" y="5178240"/>
            <a:ext cx="421560" cy="421560"/>
          </a:xfrm>
          <a:prstGeom prst="ellipse">
            <a:avLst/>
          </a:prstGeom>
          <a:solidFill>
            <a:srgbClr val="019d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Google Shape;117;p4" descr=""/>
          <p:cNvPicPr/>
          <p:nvPr/>
        </p:nvPicPr>
        <p:blipFill>
          <a:blip r:embed="rId1"/>
          <a:srcRect l="-15969" t="-18764" r="15969" b="18764"/>
          <a:stretch/>
        </p:blipFill>
        <p:spPr>
          <a:xfrm>
            <a:off x="2751480" y="1823760"/>
            <a:ext cx="3809160" cy="2142360"/>
          </a:xfrm>
          <a:prstGeom prst="rect">
            <a:avLst/>
          </a:prstGeom>
          <a:ln w="0">
            <a:noFill/>
          </a:ln>
        </p:spPr>
      </p:pic>
      <p:sp>
        <p:nvSpPr>
          <p:cNvPr id="145" name="Google Shape;118;p4"/>
          <p:cNvSpPr/>
          <p:nvPr/>
        </p:nvSpPr>
        <p:spPr>
          <a:xfrm>
            <a:off x="1265400" y="1949760"/>
            <a:ext cx="661608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800" spc="-1" strike="noStrike">
                <a:solidFill>
                  <a:srgbClr val="000000"/>
                </a:solidFill>
                <a:latin typeface="Raleway"/>
                <a:ea typeface="Raleway"/>
              </a:rPr>
              <a:t>I</a:t>
            </a:r>
            <a:r>
              <a:rPr b="1" lang="ru-RU" sz="3800" spc="-1" strike="noStrike">
                <a:solidFill>
                  <a:srgbClr val="ffffff"/>
                </a:solidFill>
                <a:latin typeface="Raleway"/>
                <a:ea typeface="Raleway"/>
              </a:rPr>
              <a:t>ШАПИТО</a:t>
            </a:r>
            <a:endParaRPr b="0" lang="ru-RU" sz="38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19da1"/>
                </a:solidFill>
                <a:latin typeface="Raleway SemiBold"/>
                <a:ea typeface="Raleway SemiBold"/>
              </a:rPr>
              <a:t>Ресурсы поддержки продукта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Raleway Medium"/>
                <a:ea typeface="Raleway Medium"/>
              </a:rPr>
              <a:t>Для поддержки проекта нам необходимо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aleway Medium"/>
              <a:buAutoNum type="arabicPeriod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Raleway Medium"/>
                <a:ea typeface="Raleway Medium"/>
              </a:rPr>
              <a:t>Front разработчик на javascript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aleway Medium"/>
              <a:buAutoNum type="arabicPeriod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Raleway Medium"/>
                <a:ea typeface="Raleway Medium"/>
              </a:rPr>
              <a:t>Back разработчик для поддержки работы сайта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aleway Medium"/>
              <a:buAutoNum type="arabicPeriod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Raleway Medium"/>
                <a:ea typeface="Raleway Medium"/>
              </a:rPr>
              <a:t>Дизайнер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aleway Medium"/>
              <a:buAutoNum type="arabicPeriod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Raleway Medium"/>
                <a:ea typeface="Raleway Medium"/>
              </a:rPr>
              <a:t>Финансирование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Google Shape;125;p5"/>
          <p:cNvSpPr/>
          <p:nvPr/>
        </p:nvSpPr>
        <p:spPr>
          <a:xfrm>
            <a:off x="0" y="5794200"/>
            <a:ext cx="12191400" cy="764280"/>
          </a:xfrm>
          <a:prstGeom prst="rect">
            <a:avLst/>
          </a:prstGeom>
          <a:solidFill>
            <a:srgbClr val="019d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Google Shape;126;p5" descr=""/>
          <p:cNvPicPr/>
          <p:nvPr/>
        </p:nvPicPr>
        <p:blipFill>
          <a:blip r:embed="rId1"/>
          <a:stretch/>
        </p:blipFill>
        <p:spPr>
          <a:xfrm>
            <a:off x="8342640" y="3429000"/>
            <a:ext cx="3848760" cy="236448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5160"/>
          </a:xfrm>
          <a:prstGeom prst="rect">
            <a:avLst/>
          </a:prstGeom>
          <a:solidFill>
            <a:srgbClr val="019da1"/>
          </a:solidFill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ffffff"/>
                </a:solidFill>
                <a:latin typeface="Raleway SemiBold"/>
                <a:ea typeface="Raleway SemiBold"/>
              </a:rPr>
              <a:t>Изучение потребителя ЦА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Raleway Medium"/>
                <a:ea typeface="Raleway Medium"/>
              </a:rPr>
              <a:t>Наш проект идеально подойдёт для любой компании, которая хочет повысить квалификацию сотрудников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165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aleway Medium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Raleway Medium"/>
                <a:ea typeface="Raleway Medium"/>
              </a:rPr>
              <a:t>Портрет компании: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aleway Medium"/>
              <a:buChar char="•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Raleway Medium"/>
                <a:ea typeface="Raleway Medium"/>
              </a:rPr>
              <a:t>цифровизирущаяяся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aleway Medium"/>
              <a:buChar char="•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Raleway Medium"/>
                <a:ea typeface="Raleway Medium"/>
              </a:rPr>
              <a:t>быстрорастущая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aleway Medium"/>
              <a:buChar char="•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Raleway Medium"/>
                <a:ea typeface="Raleway Medium"/>
              </a:rPr>
              <a:t>перспективная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Google Shape;133;p6"/>
          <p:cNvSpPr/>
          <p:nvPr/>
        </p:nvSpPr>
        <p:spPr>
          <a:xfrm>
            <a:off x="10825920" y="2729520"/>
            <a:ext cx="882000" cy="882000"/>
          </a:xfrm>
          <a:prstGeom prst="ellipse">
            <a:avLst/>
          </a:prstGeom>
          <a:solidFill>
            <a:srgbClr val="019d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Google Shape;134;p6"/>
          <p:cNvSpPr/>
          <p:nvPr/>
        </p:nvSpPr>
        <p:spPr>
          <a:xfrm>
            <a:off x="10300680" y="3170880"/>
            <a:ext cx="340560" cy="340560"/>
          </a:xfrm>
          <a:prstGeom prst="ellipse">
            <a:avLst/>
          </a:prstGeom>
          <a:solidFill>
            <a:srgbClr val="019d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Google Shape;135;p6"/>
          <p:cNvSpPr/>
          <p:nvPr/>
        </p:nvSpPr>
        <p:spPr>
          <a:xfrm>
            <a:off x="10558440" y="3647160"/>
            <a:ext cx="534240" cy="534240"/>
          </a:xfrm>
          <a:prstGeom prst="ellipse">
            <a:avLst/>
          </a:prstGeom>
          <a:solidFill>
            <a:srgbClr val="019d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Google Shape;136;p6" descr=""/>
          <p:cNvPicPr/>
          <p:nvPr/>
        </p:nvPicPr>
        <p:blipFill>
          <a:blip r:embed="rId1"/>
          <a:stretch/>
        </p:blipFill>
        <p:spPr>
          <a:xfrm>
            <a:off x="6485400" y="3647160"/>
            <a:ext cx="5566320" cy="313056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41;p7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019d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ffffff"/>
                </a:solidFill>
                <a:latin typeface="Raleway SemiBold"/>
                <a:ea typeface="Raleway SemiBold"/>
              </a:rPr>
              <a:t>Что планируется в дальнейшем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Calibri"/>
              </a:rPr>
              <a:t>Найм новых сотрудников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Calibri"/>
              </a:rPr>
              <a:t>Реализация сайта в полном формате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Calibri"/>
              </a:rPr>
              <a:t>Поддержка проекта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Calibri"/>
              </a:rPr>
              <a:t>Заработок на продажах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Google Shape;144;p7"/>
          <p:cNvSpPr/>
          <p:nvPr/>
        </p:nvSpPr>
        <p:spPr>
          <a:xfrm>
            <a:off x="-844920" y="4707000"/>
            <a:ext cx="2939400" cy="2939400"/>
          </a:xfrm>
          <a:prstGeom prst="ellips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Google Shape;145;p7"/>
          <p:cNvSpPr/>
          <p:nvPr/>
        </p:nvSpPr>
        <p:spPr>
          <a:xfrm>
            <a:off x="2292480" y="5158800"/>
            <a:ext cx="1017360" cy="1017360"/>
          </a:xfrm>
          <a:prstGeom prst="ellips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Google Shape;146;p7"/>
          <p:cNvSpPr/>
          <p:nvPr/>
        </p:nvSpPr>
        <p:spPr>
          <a:xfrm>
            <a:off x="1900800" y="4530240"/>
            <a:ext cx="493200" cy="493200"/>
          </a:xfrm>
          <a:prstGeom prst="ellips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Google Shape;147;p7" descr=""/>
          <p:cNvPicPr/>
          <p:nvPr/>
        </p:nvPicPr>
        <p:blipFill>
          <a:blip r:embed="rId1"/>
          <a:stretch/>
        </p:blipFill>
        <p:spPr>
          <a:xfrm>
            <a:off x="7040880" y="1768320"/>
            <a:ext cx="4876200" cy="487620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Рисунок 7" descr="Изображение выглядит как текст, небо, внешний, красный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-3960" y="360"/>
            <a:ext cx="12199320" cy="685728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Рисунок 2" descr="Изображение выглядит как текст, небо, внешний, красный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720" y="-1440"/>
            <a:ext cx="12189600" cy="686124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LibreOffice/7.3.5.2$Linux_X86_64 LibreOffice_project/30$Build-2</Application>
  <AppVersion>15.0000</AppVersion>
  <Words>156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2022-09-14T07:38:44Z</dcterms:created>
  <dc:creator>Katya Menyaylo</dc:creator>
  <dc:description/>
  <dc:language>ru-RU</dc:language>
  <cp:lastModifiedBy/>
  <dcterms:modified xsi:type="dcterms:W3CDTF">2022-10-14T08:53:00Z</dcterms:modified>
  <cp:revision>57</cp:revision>
  <dc:subject/>
  <dc:title>Шапито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15</vt:i4>
  </property>
</Properties>
</file>