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E4580-925D-4AC4-826E-19C4396F2865}">
  <a:tblStyle styleId="{038E4580-925D-4AC4-826E-19C4396F2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1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8adde1be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8adde1be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8adde1be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8adde1be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8adde1be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8adde1be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adde1be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adde1be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8adde1be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8adde1be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adde1be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adde1be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adde1be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8adde1be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adde1be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adde1be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adde1be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8adde1be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adde1be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8adde1be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8adde1be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8adde1be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adde1be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8adde1be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adde1be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adde1be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adde1be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adde1be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8adde1be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8adde1be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ty2RtfBWmtvxIuDJdXjZrveyBCCWzk9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алгоритмизацию и python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правила написания кода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Каждая команда выполняется последовательно, если вы пишете цикл,условное  выражение  или функцию, код который выполняется внутри, нужно отделить 4 пробелами или tab.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Названия переменных и функций должны быть на английском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65375" y="114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переменных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686750"/>
            <a:ext cx="8520600" cy="4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Тип перменной указывает не то, какие данных хранит переменная и какие операции с ней можно выполнять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Типы переменных в языке Python не объявляются очевидно, тем не менее они присутствуют. Интерпретатор понимает что записывается в переменную и на основании этого добавляет тип к этой переменной.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Всего в Python есть 4 базовых типа переменных: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some = 1 ; Integer - целые числа;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some = 1.12 ; Float - числа с плавающей точкой;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	some = "Привет" ; String - строки;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	some = True ; Boolean - тип данных принимающий либо False, либо True.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2307750" y="91400"/>
            <a:ext cx="52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выражения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1202975" y="79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{038E4580-925D-4AC4-826E-19C4396F2865}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Оператор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Пример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Возвращает true, если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&gt;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a&gt;b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&lt;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a&lt;b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&gt;=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a&gt;=b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&lt;=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a&lt;=b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==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a==b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!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!a || a!=b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a&gt;2 and a&lt;5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a==5 or a==10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python имеет 2 вида циклов for и while.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for указывает, что некоторые действия выполняются заданное количество раз, а while указывает, что действия должны выполнятся пока некоторое условие возвращает true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функции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def add(x, y):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"""Сложение двух чисел."""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return x + 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Эта функция получает два аргумента и возвращает их сумму.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def add объявляет функцию и указывает ее имя, в круглых скобка указываются аргументы функции, которые она должна получить для работы. 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return указывает значения, которые возвращяет функция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кода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https://colab.research.google.com/drive/1Gty2RtfBWmtvxIuDJdXjZrveyBCCWzk9?usp=sharing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Создайте функцию, которая принимает два аргумента a и b, затем внутри функции попросите пользователя ввести положительное число. Проверьте, Что это положительно число, затем проверьте из этих трех чисел самое большое и верните его.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качестве ответа верните .py или .IPYNB файл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Алгоритмизация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Алгоритмизация — процесс составления алгоритмов для решения поставленных задач.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Алгоритм —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определённой задачи.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676" y="184850"/>
            <a:ext cx="3848174" cy="432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988" y="535963"/>
            <a:ext cx="2628024" cy="40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Знание алгоритмов помогает писать более эффективный код, правильно выстраивать архитектуру проекта и отдельных модулей, а также отсеивать операции, ненужные для решения задачи.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Программирование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Программирование — это процесс создания компьютерных программ. Они нужны, чтобы облегчить привычные будничные или рабочие процессы. Например, чтобы не считать каждый раз в уме, хватит ли на мороженое, можно поручить эту задачу компьютеру.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Язык программирования — это формальная знаковая система, на которой пишут компьютерные программы. Его можно представить как набор разнообразных правил и команд, на основе которых программист пишет код. Иногда словосочетание сокращают как ЯП.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9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767275"/>
            <a:ext cx="8520600" cy="4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Переменная (Variable) --- Это идентификатор, используемый для хранения значений в памяти компьютера. Программист может присваивать и изменять значения переменных. Например переменная name, хранит имя человека и мы можем получить его используя эту переменную.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Логическое выражение в программировании — конструкция языка программирования, результатом вычисления которой является «истина» или «ложь». Это может быть сравнение ==, или знаки &gt; и &lt;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(Function) - Это блок кода, который выполняет определенную операцию. Функции могут быть вызваны и использованы в различных частях программы.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86475"/>
            <a:ext cx="8520600" cy="47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Условное выражение (Conditional Statement) Это конструкция, которая проверяет логическое выражение и выполняет определенное действие, в зависимости от условий. Примером может быть оператор “if-else”.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Цикл (Loop) - Это конструкция, позволяющая программе выполнять определенный блок кода многократно.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Массив (Array) - Это структура данных, позволяющая хранить множество элементов одного типа. Элементы массива могут быть обращены по индексу.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Индекс — число, буквы или другая комбинация символов, указывающая место элемента в массиве.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Python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Python, потому что он эффективен, прост в изучении и работает на разных платформах.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Экран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Введение в алгоритмизацию и python</vt:lpstr>
      <vt:lpstr>Алгоритмизация</vt:lpstr>
      <vt:lpstr>Презентация PowerPoint</vt:lpstr>
      <vt:lpstr>Презентация PowerPoint</vt:lpstr>
      <vt:lpstr>Презентация PowerPoint</vt:lpstr>
      <vt:lpstr>Программирование</vt:lpstr>
      <vt:lpstr>Основные понятия</vt:lpstr>
      <vt:lpstr>Презентация PowerPoint</vt:lpstr>
      <vt:lpstr>Python</vt:lpstr>
      <vt:lpstr>Python правила написания кода</vt:lpstr>
      <vt:lpstr>Типы переменных</vt:lpstr>
      <vt:lpstr>Логические выражения</vt:lpstr>
      <vt:lpstr>Циклы</vt:lpstr>
      <vt:lpstr>Создание функции</vt:lpstr>
      <vt:lpstr>Примеры кода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алгоритмизацию и python</dc:title>
  <cp:lastModifiedBy>Акулин Максим Александрович</cp:lastModifiedBy>
  <cp:revision>1</cp:revision>
  <dcterms:modified xsi:type="dcterms:W3CDTF">2025-08-22T14:29:01Z</dcterms:modified>
</cp:coreProperties>
</file>