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a40a53d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a40a53d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9d694e17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9d694e1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d694e1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d694e1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d694e1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9d694e1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d694e1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9d694e1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классы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— это шаблон, по которому создаются объекты.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Объект — это экземпляр класса, содержащий данные и методы для работы с этими данными.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/>
              <a:t>Конструктор-метод, который автоматически вызывается при создании объектов. Его также можно назвать конструктором объектов класса.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Person: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def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__init__(self, name, age):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self.age =</a:t>
            </a:r>
            <a:r>
              <a:rPr lang="ru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 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latin typeface="Roboto Mono"/>
                <a:ea typeface="Roboto Mono"/>
                <a:cs typeface="Roboto Mono"/>
                <a:sym typeface="Roboto Mono"/>
              </a:rPr>
              <a:t>Конструктор должен принимать как минимум один параметр ссылку на текущий объект - self.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 атрибутов и функций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public- методы и параметры доступны внутри и вне класса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protected- методы и параметры доступны только внутри класса и у его наследников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private- методы и параметры доступны только внутри класса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Наследование позволяет создавать новый класс на основе уже существующего класса.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Ключевыми понятиями наследования являются подкласс и суперкласс. Подкласс наследует от суперкласса все публичные атрибуты и методы. Суперкласс еще называется базовым (base class) или родительским (parent class), а подкласс - производным (derived class) или дочерним (child class).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Комментирование и документация кода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Документация программного обеспечения (ПО) — это совокупность всех письменных материалов, которые сопровождают программное обеспечение в процессе его разработки, тестирования, эксплуатации и сопровождения. Документация включает в себя требования, технические спецификации, руководства пользователя, инструкции по установке и эксплуатации, а также другие документы, необходимые для понимания и работы с программным обеспечением.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Комментарий</a:t>
            </a:r>
            <a:r>
              <a:rPr lang="ru"/>
              <a:t>- пояснения к исходному тексту программы, находящиеся непосредственно внутри комментируемого кода.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