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661826-8560-4D2A-BC95-91B143FFE7EE}" type="datetimeFigureOut">
              <a:rPr lang="ru-RU" smtClean="0"/>
              <a:t>11.10.2020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ABE2A-B9DB-43B0-BDE6-DEF8A828B9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409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ABE2A-B9DB-43B0-BDE6-DEF8A828B98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335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0FE702-82B0-41F9-AC63-EB9D3C500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ECA24FC-785A-4A10-ACA9-482944931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2780F4-116C-400F-9D52-4515C851D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A303-A613-478E-AC07-5F977C9DD52E}" type="datetimeFigureOut">
              <a:rPr lang="ru-RU" smtClean="0"/>
              <a:t>11.10.2020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6089A6-1E65-4675-A283-9E3D43D7F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478D13-CFD6-4B5D-BEDF-BB47E6A50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B88F-4524-4CEF-927F-B633223598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0686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22761D-3D74-43A8-91AF-C60ED21D9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D5C012-4FD8-4958-A118-E8A06C04C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0D2E94-ADDD-4D5A-9E13-4A974D649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A303-A613-478E-AC07-5F977C9DD52E}" type="datetimeFigureOut">
              <a:rPr lang="ru-RU" smtClean="0"/>
              <a:t>11.10.2020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62C9D5-6967-4DA8-B3E9-84FF89287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586214-8A68-4A1A-B05D-0F8BF237D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B88F-4524-4CEF-927F-B633223598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429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75291F6-22C6-4078-AE2C-95DBAC6F4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1FA871D-4A57-4EE6-B0D4-5B6A54E52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9D2C2D-8C75-4758-88E3-1EC393350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A303-A613-478E-AC07-5F977C9DD52E}" type="datetimeFigureOut">
              <a:rPr lang="ru-RU" smtClean="0"/>
              <a:t>11.10.2020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6579B3-8BFF-481E-A066-39035FCC8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969A48-71CF-4A76-9894-B124FCAAA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B88F-4524-4CEF-927F-B633223598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63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BA6778-F796-44CD-8D6D-6A483ECC5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A566CC-6AAD-45D8-8058-CAF7C3ED7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B0775A-582F-4BD9-8697-535247D78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A303-A613-478E-AC07-5F977C9DD52E}" type="datetimeFigureOut">
              <a:rPr lang="ru-RU" smtClean="0"/>
              <a:t>11.10.2020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4D664E-8D20-454D-83BE-3F4DFA16B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0C1CCC-675B-4B55-B603-40478240A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B88F-4524-4CEF-927F-B633223598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403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C1A3EB-FE11-47FE-AC9A-8A2BDCBE6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7565F6-B36E-4634-B056-8D89267BB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600089-8001-4BAA-8EBD-99E1502E8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A303-A613-478E-AC07-5F977C9DD52E}" type="datetimeFigureOut">
              <a:rPr lang="ru-RU" smtClean="0"/>
              <a:t>11.10.2020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DBB6A0-FD77-4BDB-A547-0DD3F9C5D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C75184-417A-42F0-8314-84250607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B88F-4524-4CEF-927F-B633223598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273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89A7BF-9921-41B5-90D4-722CAD4BB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5BA1DC-93DB-4BE7-BEC5-0435F0EDA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1120CE-1A9B-4F1D-9877-BB4F07C42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5E1F01F-B8B8-40E7-8A47-2D827B5BF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A303-A613-478E-AC07-5F977C9DD52E}" type="datetimeFigureOut">
              <a:rPr lang="ru-RU" smtClean="0"/>
              <a:t>11.10.2020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1CDD33-E204-424C-9686-EB6D7E25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59E09D-EE57-49E4-8A11-5FE59AB0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B88F-4524-4CEF-927F-B633223598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082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3E698E-F834-4248-9594-EFC1BA345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986FB9-1353-424E-8BC2-AEA63D020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555F831-DFC4-4AD7-B7E0-BC6257529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B1A8295-4F75-4E65-AA09-EDA53DE82D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501FC-BE45-44F6-94FF-270CC3C053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712CB2C-7414-4FA3-915C-E47E81BAA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A303-A613-478E-AC07-5F977C9DD52E}" type="datetimeFigureOut">
              <a:rPr lang="ru-RU" smtClean="0"/>
              <a:t>11.10.2020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2D15660-968C-474E-9434-615542EBC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151C671-C8B2-4356-8FC4-BD4E550B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B88F-4524-4CEF-927F-B633223598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430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5E3652-9F04-4755-A81E-B03B8672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95A58E7-14D0-4B9A-A2CC-F54B4ECE0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A303-A613-478E-AC07-5F977C9DD52E}" type="datetimeFigureOut">
              <a:rPr lang="ru-RU" smtClean="0"/>
              <a:t>11.10.2020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77306B6-00A4-4CFE-B1DF-5F051E4E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4C1ADFA-1CAB-4291-B7A4-FE475A300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B88F-4524-4CEF-927F-B633223598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7985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147E062-B55B-49C2-9ABB-B4A0EA591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A303-A613-478E-AC07-5F977C9DD52E}" type="datetimeFigureOut">
              <a:rPr lang="ru-RU" smtClean="0"/>
              <a:t>11.10.2020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1D8FFC5-029D-400B-A69B-74C74D4CA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6ADD8BC-40E0-499F-AE21-4D016A29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B88F-4524-4CEF-927F-B633223598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77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3057F3-0BA5-4C8E-8756-535AA81A4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285041-9643-431E-B932-63A8A8751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3722FD5-9899-42DA-9190-983C18301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74FDAED-6EC0-4944-8CF3-763AEFBE8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A303-A613-478E-AC07-5F977C9DD52E}" type="datetimeFigureOut">
              <a:rPr lang="ru-RU" smtClean="0"/>
              <a:t>11.10.2020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0A436F-7D6B-42D7-ACDB-CBA2B2B68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894369-39D0-411B-A727-6246AD08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B88F-4524-4CEF-927F-B633223598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6481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C1985F-D36A-4386-A1D3-49874C659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F380BF6-A6B9-4F68-9AD3-31474956EA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254A1D2-844C-4A6A-B79F-193853345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84C329D-B8F1-4D6D-B789-3D0AAC595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A303-A613-478E-AC07-5F977C9DD52E}" type="datetimeFigureOut">
              <a:rPr lang="ru-RU" smtClean="0"/>
              <a:t>11.10.2020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9ED10D-2A54-4B7E-BB2E-4308A0A8B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DD1CEC7-F5EC-48CD-A006-1FE765042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B88F-4524-4CEF-927F-B633223598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34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3785DC-1D48-4B5D-AB40-5F4EE2863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8CB95E-533A-4361-BCBD-BFEAAF5E4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D33CA8-C6FE-4035-B733-BFA129CF33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CA303-A613-478E-AC07-5F977C9DD52E}" type="datetimeFigureOut">
              <a:rPr lang="ru-RU" smtClean="0"/>
              <a:t>11.10.2020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38761B-EE76-48BF-AFEC-B15B514424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DDF4CD-A2B9-4FBE-B0B6-24D63736E0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FB88F-4524-4CEF-927F-B633223598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84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DC9E0D-7F18-4812-8C9B-8C9C830A4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68626"/>
            <a:ext cx="9144000" cy="2387600"/>
          </a:xfrm>
        </p:spPr>
        <p:txBody>
          <a:bodyPr>
            <a:norm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5FC7E45-8C1C-46CA-BA5E-661E56BDC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166608"/>
            <a:ext cx="8987247" cy="2311083"/>
          </a:xfrm>
        </p:spPr>
        <p:txBody>
          <a:bodyPr>
            <a:noAutofit/>
          </a:bodyPr>
          <a:lstStyle/>
          <a:p>
            <a:r>
              <a:rPr lang="ru-RU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Сайты – основной канал работы с аудиторией, тесно связанный с другими банковскими системами, и потому чаще всего подвергаются угрозе атаки или взлома. 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сайта банка, безопасность является первостепенной важностью, т.к банк хранит огромное количество информации и мошенники могут получить доступ к базе данных банка. </a:t>
            </a:r>
          </a:p>
        </p:txBody>
      </p:sp>
    </p:spTree>
    <p:extLst>
      <p:ext uri="{BB962C8B-B14F-4D97-AF65-F5344CB8AC3E}">
        <p14:creationId xmlns:p14="http://schemas.microsoft.com/office/powerpoint/2010/main" val="1216331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46A071-96FB-4598-BA21-A6DB4862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Атака типа </a:t>
            </a:r>
            <a:r>
              <a:rPr lang="ru-RU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Внедрение SQL 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04C306-FBEB-4BEA-AB47-B1DF58CB3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SQL-инъекция — это тип атаки, при котором злонамеренный пользователь может выполнить произвольный код SQL в базе данных. Это может привести к удалению записей или утечке данных.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46DE94-D959-478C-8B89-F7F4AF911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727" y="2615061"/>
            <a:ext cx="4241073" cy="4242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503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3B52F4-7A76-417C-8EF3-7EE4C3F44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Защита от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DFA439-54FF-4D26-BBE4-5A97D6709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 использовании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ORM созданный SQL запрос будет правильно экранирован соответствующим драйвером базы данных.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13045B-2AF7-4CCE-AE6B-C93690BF2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011" y="2613387"/>
            <a:ext cx="7545978" cy="424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763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81CF1A-20C1-43B4-A685-970C75406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Атака типа </a:t>
            </a:r>
            <a:r>
              <a:rPr lang="en-US" sz="4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4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lickjacking</a:t>
            </a:r>
            <a:r>
              <a:rPr lang="ru-RU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CAF31E-4BB3-41BB-8E3D-D88C5437E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озволяет вредоносной странице кликнуть по сайту-жертве от имени посетителя.</a:t>
            </a:r>
          </a:p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Когда посетитель нажимает на кнопку на сайте, а над ней незаметно находится фрейм с сайта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жертвы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C78DC79-3EDA-4C72-B04A-1D36C45EF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30734"/>
            <a:ext cx="5257800" cy="296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766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308D5-BE2B-4206-A65E-6391B7EB3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Защита от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Clickjacking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984473-3AAE-4945-A3F3-7C7373BF7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есть функция, которая позволяет запустить фрейм только если запрос идет с того </a:t>
            </a:r>
            <a:r>
              <a:rPr lang="ru-R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же сайта</a:t>
            </a:r>
            <a:r>
              <a:rPr lang="ru-RU" sz="24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блокирует фреймы, которые приходят с </a:t>
            </a:r>
            <a:r>
              <a:rPr 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других сайтов.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MIDDLEWARE_CLASSES = (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django.middleware.clickjacking.XFrameOptionsMiddleware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803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76DF5D-75DD-4BD7-A1E2-7E9940016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Атака типа Подбор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181CD8-6AA8-4C80-B5C0-A70E7DF4B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М</a:t>
            </a:r>
            <a:r>
              <a:rPr lang="ru-RU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ошенник вручную или ботами подбирает пароль.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412321-A69C-4E53-B25C-0C487BB29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" y="2439173"/>
            <a:ext cx="9106989" cy="373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10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19B9F1-C2E8-4854-9C08-50070EC22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Защита от Подбора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54B388-C4F0-401E-BDEA-3C32302ED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Пауза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которая увеличивается после каждой ошибочной попытки в 2 раза, обычному посетителю это не слишком помешает т.к пауза начинается с 1 секунды, но при по подборе это вскоре станет серьезной проблемой.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Test">
            <a:hlinkClick r:id="" action="ppaction://media"/>
            <a:extLst>
              <a:ext uri="{FF2B5EF4-FFF2-40B4-BE49-F238E27FC236}">
                <a16:creationId xmlns:a16="http://schemas.microsoft.com/office/drawing/2014/main" id="{8B661E0A-7DB3-4B47-A7B2-F1F621FF034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624183" y="2952206"/>
            <a:ext cx="6943633" cy="390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70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28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57EEA5-1117-45AD-8821-5CC450ED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Подделка межсайтового запроса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Cross-Site Request Forgery 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1D28D6-3A9B-465B-B5E6-16A2FBACB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лонамеренный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сайт содержит ссылку, кнопку формы или некоторый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который предназначен для выполнения некоторых действий на вашем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сайте, используя учетные данные авторизованного пользователя, который посещал злонамеренный сайт в своем браузере.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78F8A58-692C-48B9-9FA5-BA381FB26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099" y="3287087"/>
            <a:ext cx="4407901" cy="357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72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429C59-39CB-4626-912F-7682C1680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Защита от Подделки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2B7017-1F9B-4843-9FF2-716E60AE5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станавливается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куки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 случайным значением, теперь все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запросы должны содержать эту куку с правильным значением, иначе запрос отвергается.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02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5FF44D-B292-4329-87CF-8E9F48BF5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Атака типа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XSS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0FC2EB-7726-4CA5-B4F7-335E0A6B9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Атаки XSS состоят в том, чтобы вводить HTML (или JS) код на странице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Например, в поле с именем вставить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или HTML скрипт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2AE6F30-49A9-4C91-9D1B-041D8CEBD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206" y="2998271"/>
            <a:ext cx="5752011" cy="385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844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7E6BF5-FC99-4ADC-BD8C-53CA0F5AA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Защита от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XSS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6DA68C-1BBC-445C-BAD0-FC141E17D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Использование шаблонов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защищает вас от большинства XSS атак т.к многие символы не допускаются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867DC7-10E7-4426-9EBC-A23A35644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599510"/>
            <a:ext cx="7162799" cy="425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8259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359</Words>
  <Application>Microsoft Office PowerPoint</Application>
  <PresentationFormat>Широкоэкранный</PresentationFormat>
  <Paragraphs>26</Paragraphs>
  <Slides>11</Slides>
  <Notes>1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Безопасность Web приложений</vt:lpstr>
      <vt:lpstr>Атака типа Clickjacking </vt:lpstr>
      <vt:lpstr>Защита от Clickjacking</vt:lpstr>
      <vt:lpstr>Атака типа Подбор</vt:lpstr>
      <vt:lpstr>Защита от Подбора</vt:lpstr>
      <vt:lpstr>Подделка межсайтового запроса Cross-Site Request Forgery </vt:lpstr>
      <vt:lpstr>Защита от Подделки</vt:lpstr>
      <vt:lpstr>Атака типа XSS</vt:lpstr>
      <vt:lpstr>Защита от XSS</vt:lpstr>
      <vt:lpstr>Атака типа Внедрение SQL </vt:lpstr>
      <vt:lpstr>Защита от 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Ли Никита Владимирович</dc:creator>
  <cp:lastModifiedBy>Ли Никита Владимирович</cp:lastModifiedBy>
  <cp:revision>20</cp:revision>
  <dcterms:created xsi:type="dcterms:W3CDTF">2020-10-10T11:04:58Z</dcterms:created>
  <dcterms:modified xsi:type="dcterms:W3CDTF">2020-10-11T09:40:03Z</dcterms:modified>
</cp:coreProperties>
</file>