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1" r:id="rId19"/>
    <p:sldId id="270" r:id="rId20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EAC618-68E4-4FBE-B3A4-4B8CE8A2B232}" v="5" dt="2023-11-26T13:56:30.543"/>
    <p1510:client id="{757A807F-3D5B-48C2-A250-82586906875C}" v="3" dt="2023-11-21T19:56:25.001"/>
    <p1510:client id="{A7DA925D-6848-43AC-BE3C-8E93BA24F1F9}" v="1" dt="2023-11-26T19:30:22.2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Руппель Евгений Сергеевич" userId="S::212749@m.ursmu.ru::f366c6fe-fd8f-44f1-a8a2-1e21e8ae3fb7" providerId="AD" clId="Web-{A7DA925D-6848-43AC-BE3C-8E93BA24F1F9}"/>
    <pc:docChg chg="sldOrd">
      <pc:chgData name="Руппель Евгений Сергеевич" userId="S::212749@m.ursmu.ru::f366c6fe-fd8f-44f1-a8a2-1e21e8ae3fb7" providerId="AD" clId="Web-{A7DA925D-6848-43AC-BE3C-8E93BA24F1F9}" dt="2023-11-26T19:30:22.278" v="0"/>
      <pc:docMkLst>
        <pc:docMk/>
      </pc:docMkLst>
      <pc:sldChg chg="ord">
        <pc:chgData name="Руппель Евгений Сергеевич" userId="S::212749@m.ursmu.ru::f366c6fe-fd8f-44f1-a8a2-1e21e8ae3fb7" providerId="AD" clId="Web-{A7DA925D-6848-43AC-BE3C-8E93BA24F1F9}" dt="2023-11-26T19:30:22.278" v="0"/>
        <pc:sldMkLst>
          <pc:docMk/>
          <pc:sldMk cId="0" sldId="271"/>
        </pc:sldMkLst>
      </pc:sldChg>
    </pc:docChg>
  </pc:docChgLst>
  <pc:docChgLst>
    <pc:chgData name="Иванов Иван Денисович" userId="S::213598@m.ursmu.ru::a5d221a2-e652-494b-ac15-4516432bcb49" providerId="AD" clId="Web-{757A807F-3D5B-48C2-A250-82586906875C}"/>
    <pc:docChg chg="modSld">
      <pc:chgData name="Иванов Иван Денисович" userId="S::213598@m.ursmu.ru::a5d221a2-e652-494b-ac15-4516432bcb49" providerId="AD" clId="Web-{757A807F-3D5B-48C2-A250-82586906875C}" dt="2023-11-21T19:56:25.001" v="2" actId="1076"/>
      <pc:docMkLst>
        <pc:docMk/>
      </pc:docMkLst>
      <pc:sldChg chg="modSp">
        <pc:chgData name="Иванов Иван Денисович" userId="S::213598@m.ursmu.ru::a5d221a2-e652-494b-ac15-4516432bcb49" providerId="AD" clId="Web-{757A807F-3D5B-48C2-A250-82586906875C}" dt="2023-11-21T19:56:25.001" v="2" actId="1076"/>
        <pc:sldMkLst>
          <pc:docMk/>
          <pc:sldMk cId="0" sldId="262"/>
        </pc:sldMkLst>
        <pc:picChg chg="mod">
          <ac:chgData name="Иванов Иван Денисович" userId="S::213598@m.ursmu.ru::a5d221a2-e652-494b-ac15-4516432bcb49" providerId="AD" clId="Web-{757A807F-3D5B-48C2-A250-82586906875C}" dt="2023-11-21T19:56:25.001" v="2" actId="1076"/>
          <ac:picMkLst>
            <pc:docMk/>
            <pc:sldMk cId="0" sldId="262"/>
            <ac:picMk id="96" creationId="{00000000-0000-0000-0000-000000000000}"/>
          </ac:picMkLst>
        </pc:picChg>
      </pc:sldChg>
    </pc:docChg>
  </pc:docChgLst>
  <pc:docChgLst>
    <pc:chgData name="Кириллов Игорь Евгеньевич" userId="S::213600@m.ursmu.ru::49a57dbe-51cf-446c-b1f1-99e5acb28609" providerId="AD" clId="Web-{02EAC618-68E4-4FBE-B3A4-4B8CE8A2B232}"/>
    <pc:docChg chg="modSld">
      <pc:chgData name="Кириллов Игорь Евгеньевич" userId="S::213600@m.ursmu.ru::49a57dbe-51cf-446c-b1f1-99e5acb28609" providerId="AD" clId="Web-{02EAC618-68E4-4FBE-B3A4-4B8CE8A2B232}" dt="2023-11-26T13:56:30.543" v="4" actId="14100"/>
      <pc:docMkLst>
        <pc:docMk/>
      </pc:docMkLst>
      <pc:sldChg chg="modSp">
        <pc:chgData name="Кириллов Игорь Евгеньевич" userId="S::213600@m.ursmu.ru::49a57dbe-51cf-446c-b1f1-99e5acb28609" providerId="AD" clId="Web-{02EAC618-68E4-4FBE-B3A4-4B8CE8A2B232}" dt="2023-11-26T13:51:46.391" v="1" actId="1076"/>
        <pc:sldMkLst>
          <pc:docMk/>
          <pc:sldMk cId="0" sldId="260"/>
        </pc:sldMkLst>
        <pc:picChg chg="mod">
          <ac:chgData name="Кириллов Игорь Евгеньевич" userId="S::213600@m.ursmu.ru::49a57dbe-51cf-446c-b1f1-99e5acb28609" providerId="AD" clId="Web-{02EAC618-68E4-4FBE-B3A4-4B8CE8A2B232}" dt="2023-11-26T13:51:46.391" v="1" actId="1076"/>
          <ac:picMkLst>
            <pc:docMk/>
            <pc:sldMk cId="0" sldId="260"/>
            <ac:picMk id="81" creationId="{00000000-0000-0000-0000-000000000000}"/>
          </ac:picMkLst>
        </pc:picChg>
      </pc:sldChg>
      <pc:sldChg chg="modSp">
        <pc:chgData name="Кириллов Игорь Евгеньевич" userId="S::213600@m.ursmu.ru::49a57dbe-51cf-446c-b1f1-99e5acb28609" providerId="AD" clId="Web-{02EAC618-68E4-4FBE-B3A4-4B8CE8A2B232}" dt="2023-11-26T13:51:55.970" v="2" actId="14100"/>
        <pc:sldMkLst>
          <pc:docMk/>
          <pc:sldMk cId="0" sldId="262"/>
        </pc:sldMkLst>
        <pc:picChg chg="mod">
          <ac:chgData name="Кириллов Игорь Евгеньевич" userId="S::213600@m.ursmu.ru::49a57dbe-51cf-446c-b1f1-99e5acb28609" providerId="AD" clId="Web-{02EAC618-68E4-4FBE-B3A4-4B8CE8A2B232}" dt="2023-11-26T13:51:55.970" v="2" actId="14100"/>
          <ac:picMkLst>
            <pc:docMk/>
            <pc:sldMk cId="0" sldId="262"/>
            <ac:picMk id="96" creationId="{00000000-0000-0000-0000-000000000000}"/>
          </ac:picMkLst>
        </pc:picChg>
      </pc:sldChg>
      <pc:sldChg chg="modSp">
        <pc:chgData name="Кириллов Игорь Евгеньевич" userId="S::213600@m.ursmu.ru::49a57dbe-51cf-446c-b1f1-99e5acb28609" providerId="AD" clId="Web-{02EAC618-68E4-4FBE-B3A4-4B8CE8A2B232}" dt="2023-11-26T13:56:30.543" v="4" actId="14100"/>
        <pc:sldMkLst>
          <pc:docMk/>
          <pc:sldMk cId="0" sldId="265"/>
        </pc:sldMkLst>
        <pc:picChg chg="mod">
          <ac:chgData name="Кириллов Игорь Евгеньевич" userId="S::213600@m.ursmu.ru::49a57dbe-51cf-446c-b1f1-99e5acb28609" providerId="AD" clId="Web-{02EAC618-68E4-4FBE-B3A4-4B8CE8A2B232}" dt="2023-11-26T13:56:30.543" v="4" actId="14100"/>
          <ac:picMkLst>
            <pc:docMk/>
            <pc:sldMk cId="0" sldId="265"/>
            <ac:picMk id="11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9d88d73c40_0_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9d88d73c40_0_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d88d73c40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d88d73c40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d88d73c40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9d88d73c40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9d88d73c40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9d88d73c40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d88d73c40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9d88d73c40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9d88d73c40_0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9d88d73c40_0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d88d73c40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d88d73c40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d5057538e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d5057538e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9d88d73c4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9d88d73c40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9d619d69fa_1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9d619d69fa_1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9d88d73c40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9d88d73c40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9d88d73c40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9d88d73c40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d88d73c40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d88d73c40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9d88d73c40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9d88d73c40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9d88d73c40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9d88d73c40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dark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Тренировка моделей машинного обучения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>
            <a:spLocks noGrp="1"/>
          </p:cNvSpPr>
          <p:nvPr>
            <p:ph type="title"/>
          </p:nvPr>
        </p:nvSpPr>
        <p:spPr>
          <a:xfrm>
            <a:off x="311700" y="-2700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body" idx="1"/>
          </p:nvPr>
        </p:nvSpPr>
        <p:spPr>
          <a:xfrm>
            <a:off x="265550" y="3567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этой части схемы происходит обучение и оценка моделей, элемент test and score получает на вход модель и датасет после чего обучает модель, результат который можно посмотреть либо в самом элементе test and score либо выбрав элемент из панели evaluate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8" name="Google Shape;11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100" y="1757550"/>
            <a:ext cx="5112300" cy="3282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Результат обучения</a:t>
            </a:r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275" y="1676825"/>
            <a:ext cx="3507775" cy="2790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7326" y="1676825"/>
            <a:ext cx="4084328" cy="279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Таблица для k-ближайших соседей</a:t>
            </a:r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0675" y="1152475"/>
            <a:ext cx="7598270" cy="37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Таблица для случайного леса</a:t>
            </a: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40" name="Google Shape;14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938" y="1017725"/>
            <a:ext cx="8084126" cy="3972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приведенных выше таблицах показывается точность модели на определенных категориях и процент ошибки модели, видно, что чаще всего модель ошибается  если результатом является категория vgood или good это связано с тем, что в тренировочном датасете гораздо меньше строк с такими ключевыми переменными, из за чего модель хуже распознает их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На основе этой информации мы можем улучшить модель изменив датасет, но из за высокой общей точности модели это не является необходимым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53" name="Google Shape;153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6824" y="757550"/>
            <a:ext cx="4889601" cy="4206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426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После загрузки, анализа и обработки данных необходимо выбрать алгоритм машинного обучения настроить параметры модели и визуализировать результат</a:t>
            </a: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2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2"/>
                </a:solidFill>
              </a:rPr>
              <a:t>В качестве примера будет показана классификация пригодности автомобиля к продаже 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4859800"/>
            <a:ext cx="8520600" cy="1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Полная схема</a:t>
            </a:r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20625" y="1100475"/>
            <a:ext cx="5943374" cy="38239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датасета</a:t>
            </a:r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загрузки датасета необходимо посмотреть на данные, которые в нем есть, их тип и как они влияют на целевую переменную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body" idx="1"/>
          </p:nvPr>
        </p:nvSpPr>
        <p:spPr>
          <a:xfrm>
            <a:off x="311700" y="2876200"/>
            <a:ext cx="8520600" cy="226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В данном датасете предоставлена информация о машинах и их качестве для продажи, известна стоимость покупки, состояние машины, количество дверей, мест, размер багажника и безопасность машины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0846" y="260491"/>
            <a:ext cx="4227451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ru"/>
              <a:t>После этого необходимо проверить, что все параметры имеют правильный тип ( все данные в этом датасете являются категориями) и что правильно указана целевая переменная (то, что будет предсказывать) в данном датасете это car, пригодность машины к продаже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050" y="2634027"/>
            <a:ext cx="1431350" cy="2436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76400" y="2634025"/>
            <a:ext cx="1919850" cy="24368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415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этого можно посмотреть как сильно разные переменные влияют на целевую переменную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Здесь видно, что самыми важными являются переменные стоимость и количество мест, но все остальные переменные, кроме количества дверей, имеет значительное влияние, поэтому они тоже будут использоваться для предсказания</a:t>
            </a:r>
            <a:endParaRPr/>
          </a:p>
        </p:txBody>
      </p:sp>
      <p:pic>
        <p:nvPicPr>
          <p:cNvPr id="96" name="Google Shape;9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88732" y="1722311"/>
            <a:ext cx="5897874" cy="2495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После обработки данных нужно выбрать модель и настроить ее, для сравнения будут использоваться две модели, k-ближайших соседей и случайный лес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09950" y="1943175"/>
            <a:ext cx="1981975" cy="310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Для них используются следующие параметры 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300" y="1865525"/>
            <a:ext cx="2381250" cy="2819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30925" y="1865525"/>
            <a:ext cx="2381250" cy="2819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49BDBF8E37AFE4B97BFCAF0329BDD44" ma:contentTypeVersion="10" ma:contentTypeDescription="Создание документа." ma:contentTypeScope="" ma:versionID="79dedf315e30b6a32c8a0fb58e72a490">
  <xsd:schema xmlns:xsd="http://www.w3.org/2001/XMLSchema" xmlns:xs="http://www.w3.org/2001/XMLSchema" xmlns:p="http://schemas.microsoft.com/office/2006/metadata/properties" xmlns:ns2="ac0ee785-8345-4c7a-a95d-9c8c5f507038" targetNamespace="http://schemas.microsoft.com/office/2006/metadata/properties" ma:root="true" ma:fieldsID="64a9d15de6819c39733213f063c261ae" ns2:_="">
    <xsd:import namespace="ac0ee785-8345-4c7a-a95d-9c8c5f50703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0ee785-8345-4c7a-a95d-9c8c5f50703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Location" ma:index="13" nillable="true" ma:displayName="Location" ma:internalName="MediaServiceLocatio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3DC7EFA-F9A2-4634-BC76-CE6098148EFD}">
  <ds:schemaRefs>
    <ds:schemaRef ds:uri="ac0ee785-8345-4c7a-a95d-9c8c5f50703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2C0E0020-53A2-4E25-B7B9-13F4DA0AF67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06F04E-5CDC-4C28-8A83-9B3D4D627396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Экран (16:9)</PresentationFormat>
  <Slides>16</Slides>
  <Notes>16</Notes>
  <HiddenSlides>0</HiddenSlide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Simple Dark</vt:lpstr>
      <vt:lpstr>Тренировка моделей машинного обучения</vt:lpstr>
      <vt:lpstr>После загрузки, анализа и обработки данных необходимо выбрать алгоритм машинного обучения настроить параметры модели и визуализировать результат   В качестве примера будет показана классификация пригодности автомобиля к продаже </vt:lpstr>
      <vt:lpstr>Полная схема</vt:lpstr>
      <vt:lpstr>Анализ датасета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Результат обучения</vt:lpstr>
      <vt:lpstr>Таблица для k-ближайших соседей</vt:lpstr>
      <vt:lpstr>Таблица для случайного леса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Тренировка моделей машинного обучения</dc:title>
  <cp:revision>2</cp:revision>
  <dcterms:modified xsi:type="dcterms:W3CDTF">2023-11-26T19:30:22Z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0x010100249BDBF8E37AFE4B97BFCAF0329BDD44</vt:lpwstr>
  </property>
</Properties>
</file>