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4ad2d1f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a4ad2d1f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a4ad2d1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a4ad2d1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4ad2d1f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4ad2d1f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4ad2d1f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4ad2d1f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a4ad2d1f3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a4ad2d1f3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4ad2d1f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4ad2d1f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a4ad2d1f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a4ad2d1f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a4ad2d1f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a4ad2d1f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a4ad2d1f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a4ad2d1f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a4ad2d1f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a4ad2d1f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a4ad2d1f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a4ad2d1f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4ad2d1f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a4ad2d1f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a4ad2d1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a4ad2d1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a4ad2d1f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a4ad2d1f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a4ad2d1f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a4ad2d1f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a4ad2d1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a4ad2d1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a4ad2d1f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a4ad2d1f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pi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работа с пакетами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матрицей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63325" y="1177775"/>
            <a:ext cx="75732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операторы – выполняет </a:t>
            </a:r>
            <a:r>
              <a:rPr lang="ru"/>
              <a:t>действие</a:t>
            </a:r>
            <a:r>
              <a:rPr lang="ru"/>
              <a:t> для всех элементов матрицы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Получение элементов матрицы:</a:t>
            </a:r>
            <a:br>
              <a:rPr lang="ru"/>
            </a:br>
            <a:r>
              <a:rPr lang="ru"/>
              <a:t># Элемент на позиции (1, 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element = matrix[1, 2]  # 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 Срез: строки 0-1, столбцы 1-3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slice = matrix[0:2, 1:3]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 Булева индексация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filtered = matrix[matrix &gt; 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6884050" y="1043525"/>
            <a:ext cx="21705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matrix = np.array(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[1, 2, 3, 4],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[5, 6, 7, 8],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[9, 10, 11, 12]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matplotlib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Matplotlib — это библиотека с открытым исходным кодом для визуализации данных в Python. С помощью неё можно создавать точечные и круговые диаграммы, линейные графики, гистограммы, диаграммы ошибок, 3D-графики. Готовые результаты визуализации можно экспортировать в форматах PDF, SVG, JPG, PNG, BMP и GIF.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графиков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4674675"/>
            <a:ext cx="70389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https://matplotlib.org/stable/plot_types/index.html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525" y="886827"/>
            <a:ext cx="7248600" cy="37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графиков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052550"/>
            <a:ext cx="70389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Линейные графики (Line Plots) – нужны, чтобы показать изменение одной величины относительно другой, чаще всего — динамику во времени.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Точечные графики (Scatter Plots) – нужны, чтобы исследовать взаимосвязь между двумя числовыми величинами.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Столбчатые диаграммы (Bar Charts) –  нужны для сравнения величин разных категорий между собой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Гистограммы (Histograms) нужны, чтобы понять распределение одной числовой величины.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Круговые диаграммы (Pie Charts) –  нужны, чтобы наглядно продемонстрировать, какой процент от общего объема составляет каждая категория.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Тепловые карты (Heatmaps) нужны, чтобы визуализировать интенсивность значений в двумерной таблице с помощью цвета.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375"/>
            <a:ext cx="3365924" cy="24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-48323" t="0"/>
          <a:stretch/>
        </p:blipFill>
        <p:spPr>
          <a:xfrm>
            <a:off x="56775" y="2626900"/>
            <a:ext cx="6458326" cy="2468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 Charts: Using, Examples, and Interpreting - Statistics By Jim"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275" y="-2300"/>
            <a:ext cx="3800724" cy="33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2" y="137500"/>
            <a:ext cx="3414499" cy="2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7075" y="56975"/>
            <a:ext cx="3201275" cy="235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850" y="2518075"/>
            <a:ext cx="4713800" cy="25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https://colab.research.google.com/drive/1mbkXvPXfhzUDXVyCHblkbCzhiYMjCHyT?usp=sharing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Задание, часть 1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297500" y="1116150"/>
            <a:ext cx="70389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Сгенерируйте искусственный набор данных о продажах за 3 года (36 месяцев) для 4 разных продуктов (например, "Product A", "Product B", "Product C", "Product D").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Создайте массив с датами для этих 36 месяцев, начиная с января 2022 года.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Рассчитайте базовую статистику: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уммарные продажи по каждому продукту за весь период,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</a:t>
            </a:r>
            <a:r>
              <a:rPr lang="ru"/>
              <a:t>н</a:t>
            </a:r>
            <a:r>
              <a:rPr lang="ru"/>
              <a:t>емесячные продажи по каждому продукту,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найдите месяц с пиковыми продажами для каждого продукта.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Задание, часть 2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163325" y="1021875"/>
            <a:ext cx="75792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Создайте отчет на одном холсте с несколькими графиками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b="1" lang="ru" sz="1878">
                <a:latin typeface="Times New Roman"/>
                <a:ea typeface="Times New Roman"/>
                <a:cs typeface="Times New Roman"/>
                <a:sym typeface="Times New Roman"/>
              </a:rPr>
              <a:t>График временного ряда (Line Plot):</a:t>
            </a:r>
            <a:endParaRPr b="1"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Постройте динамику продаж всех 4 продуктов на одном графике за весь период.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Добавьте легенду, названия осей, заголовок и сетку.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b="1" lang="ru" sz="1878">
                <a:latin typeface="Times New Roman"/>
                <a:ea typeface="Times New Roman"/>
                <a:cs typeface="Times New Roman"/>
                <a:sym typeface="Times New Roman"/>
              </a:rPr>
              <a:t>Столбчатая диаграмма (Bar Chart):</a:t>
            </a:r>
            <a:endParaRPr b="1"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Постройте столбчатую диаграмму, показывающую </a:t>
            </a:r>
            <a:r>
              <a:rPr b="1" lang="ru" sz="1878">
                <a:latin typeface="Times New Roman"/>
                <a:ea typeface="Times New Roman"/>
                <a:cs typeface="Times New Roman"/>
                <a:sym typeface="Times New Roman"/>
              </a:rPr>
              <a:t>общие продажи</a:t>
            </a: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 каждого продукта за 3 года.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b="1" lang="ru" sz="1878">
                <a:latin typeface="Times New Roman"/>
                <a:ea typeface="Times New Roman"/>
                <a:cs typeface="Times New Roman"/>
                <a:sym typeface="Times New Roman"/>
              </a:rPr>
              <a:t>Круговая диаграмма (Pie Chart):</a:t>
            </a:r>
            <a:endParaRPr b="1"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Покажите долю каждого продукта в общем объеме продаж за 3 года.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AutoNum type="arabicPeriod"/>
            </a:pPr>
            <a:r>
              <a:rPr b="1" lang="ru" sz="1878">
                <a:latin typeface="Times New Roman"/>
                <a:ea typeface="Times New Roman"/>
                <a:cs typeface="Times New Roman"/>
                <a:sym typeface="Times New Roman"/>
              </a:rPr>
              <a:t>Гистограмма (Histogram):</a:t>
            </a:r>
            <a:endParaRPr b="1"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995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ru" sz="1878">
                <a:latin typeface="Times New Roman"/>
                <a:ea typeface="Times New Roman"/>
                <a:cs typeface="Times New Roman"/>
                <a:sym typeface="Times New Roman"/>
              </a:rPr>
              <a:t>Постройте гистограмму распределения ежемесячных продаж для одного, самого популярного продукта. На сколько месяцев пришлось больше всего продаж?</a:t>
            </a:r>
            <a:endParaRPr sz="187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установки питона достаточно скачать его с официального сайта. В данной лекции будет дана ссылка на версию питона 3.11.9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https://www.python.org/ftp/python/3.11.9/python-3.11.9-amd64.exe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скачивания установщика необходимо запустить его и следовать инструкциям.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Выберите чекбокс “add python.exe to PATH”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Запомните папку, куда вы установили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в PATH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не выбрали чекбокс и закончили установку нужно сделать следующие действия.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Нажмите win+R и введите туда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rundll32.exe sysdm.cpl,EditEnvironmentVariables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этого дважды нажмите на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2666675"/>
            <a:ext cx="7781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этого </a:t>
            </a:r>
            <a:r>
              <a:rPr lang="ru"/>
              <a:t>добавьте</a:t>
            </a:r>
            <a:r>
              <a:rPr lang="ru"/>
              <a:t> 2 переменные путь к папке, куда установлен python и путь к папке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моем случае это:</a:t>
            </a:r>
            <a:br>
              <a:rPr lang="ru"/>
            </a:br>
            <a:r>
              <a:rPr lang="ru"/>
              <a:t>C:\Users\Max\AppData\Local\Programs\Python\Python311</a:t>
            </a:r>
            <a:br>
              <a:rPr lang="ru"/>
            </a:br>
            <a:r>
              <a:rPr lang="ru"/>
              <a:t>и</a:t>
            </a:r>
            <a:br>
              <a:rPr lang="ru"/>
            </a:br>
            <a:r>
              <a:rPr lang="ru"/>
              <a:t>C:\Users\Max\AppData\Local\Programs\Python\Python311\Scripts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Данные действия позволят вам вызывать команды python из консоли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Библиотека — это набор связанных модулей, объединенных вместе для решения определенной задачи или предоставления определенного функционала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import library - импортируем библиотеку, теперь мы можем </a:t>
            </a:r>
            <a:r>
              <a:rPr lang="ru"/>
              <a:t>обращаться</a:t>
            </a:r>
            <a:r>
              <a:rPr lang="ru"/>
              <a:t> к объектам, Которые там описаны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import library as lb- импортируем библиотеку и даем ей наименование в нашем пространстве имен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from library import object – </a:t>
            </a:r>
            <a:r>
              <a:rPr lang="ru"/>
              <a:t>импортируем</a:t>
            </a:r>
            <a:r>
              <a:rPr lang="ru"/>
              <a:t> объект из библиотеки напрямую в наше пространство имен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pip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pip — система управления пакетами, которая используется для установки и управления программными пакетами, написанными на Python.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Большинство библиотек вы можете найти на сайте </a:t>
            </a:r>
            <a:r>
              <a:rPr lang="ru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PyPI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, где указаны библиотеки, их версии и описание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pip install &lt;package_name&gt; – Установка библиотеки с заданным именем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pip install &lt;package_name&gt;==&lt;version&gt; –Установка библиотеки указанной версии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pip install -r /path/to/requirements.txt – Установка библиотек, которые указаны в файле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pip install </a:t>
            </a:r>
            <a:r>
              <a:rPr lang="ru"/>
              <a:t>uninstall &lt;</a:t>
            </a:r>
            <a:r>
              <a:rPr lang="ru"/>
              <a:t>package_name</a:t>
            </a:r>
            <a:r>
              <a:rPr lang="ru"/>
              <a:t>&gt; – Удаление библиотеки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pip list – </a:t>
            </a:r>
            <a:r>
              <a:rPr lang="ru"/>
              <a:t>Перечисляет</a:t>
            </a:r>
            <a:r>
              <a:rPr lang="ru"/>
              <a:t> все установленные библиотеки и их версии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numpy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NumPy — это открытая бесплатная Python-библиотека для работы с многомерными массивами. NumPy чаще всего используют в анализе данных и обучении нейронных сетей — в каждой из этих областей нужно проводить много вычислений с такими матрицами.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Создание массивов реализуется при помощи команды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 = np.array([[1, 2, 3, 4],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[5, 6, 7, 8],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[9, 10, 11, 12]])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 можете создавать двумерные и одномерные массивы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параметры и функции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ndarray.ndim – Возвращает количество измерений массива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ndarray.shape – Возвращает кортеж размера массива, то есть (n,m), где n — это количество строк, а m — количество колонок.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ndarray.size – Возвращает общее количество элементов в массиве.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ndarray.min() – Функция вернет элемент с минимальным значением из ndarray.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ndarray.max() – Функция вернет элемент с максимальным значением из ndarray.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numpy.random.random((rows, column)) – Создает массив с </a:t>
            </a:r>
            <a:r>
              <a:rPr lang="ru"/>
              <a:t>указанным</a:t>
            </a:r>
            <a:r>
              <a:rPr lang="ru"/>
              <a:t> измерением, он будет заполнен случайными числами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