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c24e614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c24e614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ac24e614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ac24e614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c24e6148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ac24e614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ac24e614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ac24e614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ac24e614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ac24e614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ac24e614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ac24e614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ac24e614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ac24e614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ac24e614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ac24e614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ac24e614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ac24e614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ac24e614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ac24e614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c24e614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c24e614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c24e614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c24e614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02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основы машинного обучения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Предобработка данных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963100"/>
            <a:ext cx="7038900" cy="4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 Заполнение пропущенных значений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imputer = SimpleImputer(strategy='mean')  # также 'median', 'most_frequent', 'constant'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X_imputed = imputer.fit_transform(X)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 Нормализация (диапазон [0, 1])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min_max_scaler = preprocessing.MinMaxScaler()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X_normalized = min_max_scaler.fit_transform(X)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#Преобразование в категориальные параметры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onehot_encoder = preprocessing.OneHotEncoder()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X_encoded = onehot_encoder.fit_transform(X_categorical)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X_train, X_test, y_train, y_test = train_test_split(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X, y, test_size=0.33, random_state=42)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модели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#Создаем объект класса модели, Которая нам нужна.Вы можете указать гиперпараметры модели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reg=LinearRegression()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#Обучаем нашу модель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reg.fit(X_train,Y_train)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#Делаем предсказание на массиве данных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pred = reg.predict(X_test)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#Высчитываем точность нашей модели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mean_squared_error(Y_test, pred)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https://colab.research.google.com/drive/17cuBFh-U5t1toMQ7lreGZM6HbzWyZ3Pk#scrollTo=z_bx_G8fXukY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pandas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Pandas — одна из главных библиотек для работы с данными. Её активно используют аналитики данных и дата-сайентисты.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Series — это объект, который похож на одномерный массив и может содержать любые типы данных.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DataFrame — основной тип данных в Pandas, вокруг которого строится вся работа. Его можно представить в виде обычной таблицы с любым количеством столбцов и строк. Внутри ячеек такой «таблицы» могут быть данные разного типа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import pandas as pd # Импортируем библиотеку Pandas.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city = {'Город': ['Москва', 'Санкт-Петербург', 'Новосибирск', 'Екатеринбург'],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'Год основания': [1147, 1703, 1893, 1723],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'Население': [11.9, 4.9, 1.5, 1.4]} # Создаём словарь с нужной информацией о городах.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 = pd.DataFrame(city) # Превращаем словарь в DataFrame, используя стандартный метод библиотеки.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df # Выводим DataFrame на экран.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Считывание данных из excel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 = pd.read_csv('file.csv',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sep=',',           # разделитель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encoding='utf-8',  # кодировка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header=0,          # строка заголовков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index_col=0,       # столбец как индекс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               na_values=['NA', 'null'])  # значения 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</a:t>
            </a:r>
            <a:r>
              <a:rPr lang="ru"/>
              <a:t>= </a:t>
            </a:r>
            <a:r>
              <a:rPr lang="ru"/>
              <a:t>pd.read_excel('tmp.xlsx', index_col=0)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методы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77775"/>
            <a:ext cx="7038900" cy="39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df.head()        # первые 5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df.tail()        # последние 5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df.sample(5)     # случайные 5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df.info()        # информация о датафрейме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df.describe()    # статистика числовых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df.shape         # размерность (строки, столбцы)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df.columns       # названия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df.dtypes        # типы данных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df.isnull().sum()  # количество пропусков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df.value_counts()        # частотный анализ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df.corr()               # корреляционная матрица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df.duplicated().sum()   # количество дубликатов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df.nunique()            # количество уникальных значений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данных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df['column_name']          # выбор колонки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df[['col1', 'col2']]       # выбор нескольких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df.loc[0]                  # выбор строки по индексу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df.iloc[0]                 # выбор строки по позиции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df.query('column &gt; 100')   # фильтрация по условию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Изменение данных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df.dropna()               # удаление строк с NaN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df.fillna(value)          # заполнение NaN значением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df.rename(columns={'old':'new'})  # переименование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df.drop(columns=['col1'])         # удаление колонок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df.drop(index=[0, 1])             # удаление строк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df.assign(new_col=df['col']*2)    # добавление новой колонки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базовых моделей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Scikit-learn (sklearn) — это один из наиболее широко используемых пакетов Python для Data Science и Machine Learning. Он содержит функции и алгоритмы для машинного обучения: классификации, прогнозирования или разбивки данных на группы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