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Lato" panose="020F0502020204030203" pitchFamily="34" charset="0"/>
      <p:regular r:id="rId7"/>
      <p:bold r:id="rId8"/>
      <p:italic r:id="rId9"/>
      <p:boldItalic r:id="rId10"/>
    </p:embeddedFont>
    <p:embeddedFont>
      <p:font typeface="Montserrat" panose="00000500000000000000" pitchFamily="2" charset="-52"/>
      <p:regular r:id="rId11"/>
      <p:bold r:id="rId12"/>
      <p:italic r:id="rId13"/>
      <p:boldItalic r:id="rId14"/>
    </p:embeddedFont>
    <p:embeddedFont>
      <p:font typeface="Roboto Mono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4" d="100"/>
          <a:sy n="124" d="100"/>
        </p:scale>
        <p:origin x="218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a4ad2d1f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a4ad2d1f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a4ad2d1f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a4ad2d1f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a4ad2d1f3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7a4ad2d1f3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 и работа с пакетами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установки питона достаточно скачать его с официального сайта. В данной лекции будет дана ссылка на версию питона 3.11.9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ru"/>
            </a:br>
            <a:r>
              <a:rPr lang="ru"/>
              <a:t>https://www.python.org/ftp/python/3.11.9/python-3.11.9-amd64.exe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После скачивания установщика необходимо запустить его и следовать инструкциям.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Выберите чекбокс “add python.exe to PATH”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Запомните папку, куда вы установили python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Добавление в PATH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Если вы не выбрали чекбокс и закончили установку нужно сделать следующие действия.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Нажмите win+R и введите туда </a:t>
            </a:r>
            <a:r>
              <a:rPr lang="ru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rundll32.exe sysdm.cpl,EditEnvironmentVariables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После этого дважды нажмите на Path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</a:t>
            </a:r>
            <a:endParaRPr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038" y="2666675"/>
            <a:ext cx="77819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 этого добавьте 2 переменные путь к папке, куда установлен python и путь к папке Scripts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В моем случае это:</a:t>
            </a:r>
            <a:br>
              <a:rPr lang="ru"/>
            </a:br>
            <a:r>
              <a:rPr lang="ru"/>
              <a:t>C:\Users\Max\AppData\Local\Programs\Python\Python311</a:t>
            </a:r>
            <a:br>
              <a:rPr lang="ru"/>
            </a:br>
            <a:r>
              <a:rPr lang="ru"/>
              <a:t>и</a:t>
            </a:r>
            <a:br>
              <a:rPr lang="ru"/>
            </a:br>
            <a:r>
              <a:rPr lang="ru"/>
              <a:t>C:\Users\Max\AppData\Local\Programs\Python\Python311\Scripts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 Данные действия позволят вам вызывать команды python из консоли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Экран (16:9)</PresentationFormat>
  <Paragraphs>17</Paragraphs>
  <Slides>4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Montserrat</vt:lpstr>
      <vt:lpstr>Lato</vt:lpstr>
      <vt:lpstr>Roboto Mono</vt:lpstr>
      <vt:lpstr>Arial</vt:lpstr>
      <vt:lpstr>Focus</vt:lpstr>
      <vt:lpstr>Установка и работа с пакетами</vt:lpstr>
      <vt:lpstr>Установка</vt:lpstr>
      <vt:lpstr>Добавление в PATH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и работа с пакетами</dc:title>
  <cp:lastModifiedBy>Акулин Максим Александрович</cp:lastModifiedBy>
  <cp:revision>1</cp:revision>
  <dcterms:modified xsi:type="dcterms:W3CDTF">2025-11-01T15:09:37Z</dcterms:modified>
</cp:coreProperties>
</file>