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58" r:id="rId6"/>
    <p:sldId id="264" r:id="rId7"/>
    <p:sldId id="261" r:id="rId8"/>
    <p:sldId id="262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8E4580-925D-4AC4-826E-19C4396F2865}">
  <a:tblStyle styleId="{038E4580-925D-4AC4-826E-19C4396F28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8adde1be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8adde1be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8adde1be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8adde1be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8adde1be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8adde1be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8adde1be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8adde1be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Введение в алгоритмизаци</a:t>
            </a:r>
            <a:r>
              <a:rPr lang="ru-RU" dirty="0"/>
              <a:t>ю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Алгоритмизация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Алгоритмизация — процесс составления алгоритмов для решения поставленных задач.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Алгоритм — совокупность точно заданных правил решения некоторого класса задач или набор инструкций, описывающих порядок действий исполнителя для решения определённой задачи.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C9FD240-2C14-40B0-9BDA-74718AD4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36306"/>
            <a:ext cx="8520600" cy="43325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Разработка алгоритма решения задачи – это разбиение задачи на последовательно выполняемые этапы, причем результаты выполнения предыдущих этапов могут использоваться при выполнении последующих. </a:t>
            </a:r>
          </a:p>
          <a:p>
            <a:r>
              <a:rPr lang="ru-RU" dirty="0">
                <a:solidFill>
                  <a:schemeClr val="tx1"/>
                </a:solidFill>
              </a:rPr>
              <a:t>При этом должны быть четко указаны как содержание каждого этапа, так и порядок выполнения этапов. </a:t>
            </a:r>
          </a:p>
          <a:p>
            <a:r>
              <a:rPr lang="ru-RU" dirty="0">
                <a:solidFill>
                  <a:schemeClr val="tx1"/>
                </a:solidFill>
              </a:rPr>
              <a:t>Отдельный этап алгоритма представляет собой либо другую, более простую задачу, алгоритм решения которой известен (разработан заранее), либо должен быть </a:t>
            </a:r>
            <a:r>
              <a:rPr lang="ru-RU" dirty="0" err="1">
                <a:solidFill>
                  <a:schemeClr val="tx1"/>
                </a:solidFill>
              </a:rPr>
              <a:t>достаточо</a:t>
            </a:r>
            <a:r>
              <a:rPr lang="ru-RU" dirty="0">
                <a:solidFill>
                  <a:schemeClr val="tx1"/>
                </a:solidFill>
              </a:rPr>
              <a:t> простым и понятным без пояснений</a:t>
            </a:r>
          </a:p>
        </p:txBody>
      </p:sp>
    </p:spTree>
    <p:extLst>
      <p:ext uri="{BB962C8B-B14F-4D97-AF65-F5344CB8AC3E}">
        <p14:creationId xmlns:p14="http://schemas.microsoft.com/office/powerpoint/2010/main" val="231424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988" y="535963"/>
            <a:ext cx="2628024" cy="40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676" y="184850"/>
            <a:ext cx="3848174" cy="432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18B90-8816-41DC-934C-2C993F00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19BA6D-4C81-4D6F-AC13-1D8973A22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BD4E2E-057A-4140-8DDF-FA3E135A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60" y="296503"/>
            <a:ext cx="4217661" cy="42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61DC3-94C9-4CA5-A83B-5A109558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Декомпозиция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256C15-81AF-490E-AE02-4C4FDC188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Декомпозиция</a:t>
            </a:r>
            <a:r>
              <a:rPr lang="ru-RU" dirty="0">
                <a:solidFill>
                  <a:schemeClr val="tx1"/>
                </a:solidFill>
              </a:rPr>
              <a:t> — это метод решения сложных задач путём разбиения их на более мелкие и простые составные части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025DB9-B7A2-424B-A4BB-94E338DF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21" y="1994782"/>
            <a:ext cx="5513651" cy="2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8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E0D85-0ED3-413F-BB4E-FDFB957B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 нужно учесть при декомпозиции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A25A13-364E-4C4D-BD8D-949174ADD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Не дробить задачи на слишком мелкие части.</a:t>
            </a:r>
            <a:r>
              <a:rPr lang="ru-RU" dirty="0">
                <a:solidFill>
                  <a:schemeClr val="tx1"/>
                </a:solidFill>
              </a:rPr>
              <a:t> Если увлечься декомпозицией, то у вас получится огромный алгоритм, в котором вам будет сложно ориентироваться.</a:t>
            </a:r>
          </a:p>
          <a:p>
            <a:pPr marL="11430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Будьте готовы к изменению алгоритма.</a:t>
            </a:r>
            <a:r>
              <a:rPr lang="ru-RU" dirty="0">
                <a:solidFill>
                  <a:schemeClr val="tx1"/>
                </a:solidFill>
              </a:rPr>
              <a:t> Декомпозиция не предусматривает все события и поэтому могут быть случаи, когда вам нужно будет изменить созданный вами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24949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Знание алгоритмов помогает писать более эффективный код, правильно выстраивать архитектуру проекта и отдельных модулей, а также отсеивать операции, ненужные для решения задачи.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209</Words>
  <Application>Microsoft Office PowerPoint</Application>
  <PresentationFormat>Экран (16:9)</PresentationFormat>
  <Paragraphs>14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Введение в алгоритмизацию</vt:lpstr>
      <vt:lpstr>Алгоритмизация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Декомпозиция</vt:lpstr>
      <vt:lpstr>Что нужно учесть при декомпозиции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алгоритмизацию и python</dc:title>
  <dc:creator>Max</dc:creator>
  <cp:lastModifiedBy>Акулин Максим Александрович</cp:lastModifiedBy>
  <cp:revision>5</cp:revision>
  <dcterms:modified xsi:type="dcterms:W3CDTF">2025-08-22T14:05:07Z</dcterms:modified>
</cp:coreProperties>
</file>