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78f324652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78f324652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78f3246529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78f3246529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8f324652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78f324652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78f3246529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78f3246529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8f324652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78f324652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8f3246529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8f324652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8f324652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8f324652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8f324652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78f324652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8f3246529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78f3246529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8f324652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8f324652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78f3246529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78f324652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78f3246529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78f324652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78f324652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78f324652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Нейронные сети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ru" sz="1300">
                <a:latin typeface="Arial"/>
                <a:ea typeface="Arial"/>
                <a:cs typeface="Arial"/>
                <a:sym typeface="Arial"/>
              </a:rPr>
              <a:t>Рекуррентные нейронные сети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Ключевой принцип:</a:t>
            </a: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 Сети, предназначенные для работы с </a:t>
            </a: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последовательностями данных</a:t>
            </a: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, где порядок имеет значение (время, текст). Их главная особенность — </a:t>
            </a: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"память"</a:t>
            </a: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 — они имеют внутреннюю петлю, позволяющую передавать информацию от одного шага последовательности к другому.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Как работают:</a:t>
            </a: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 RNN обрабатывает элементы последовательности по одному, обновляя свое </a:t>
            </a: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скрытое состояние</a:t>
            </a: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 — вектор, который содержит информацию о всех предыдущих элементах последовательности. Решение на каждом шаге принимается на основе текущего входа и этой "памяти".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Главное применение: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Обработка естественного языка (NLP):</a:t>
            </a: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 машинный перевод, генерация текста.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Прогнозирование временных рядов</a:t>
            </a: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 (курсы акций, погода).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Распознавание речи.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ru" sz="1300">
                <a:latin typeface="Arial"/>
                <a:ea typeface="Arial"/>
                <a:cs typeface="Arial"/>
                <a:sym typeface="Arial"/>
              </a:rPr>
              <a:t>Трансформеры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Ключевой принцип: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Архитектура, которая произвела революцию в NLP и других областях. Ее главное нововведение — </a:t>
            </a: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механизм внимания (Attention Mechanism)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, и особенно </a:t>
            </a:r>
            <a:r>
              <a:rPr b="1" lang="ru" sz="1100">
                <a:latin typeface="Arial"/>
                <a:ea typeface="Arial"/>
                <a:cs typeface="Arial"/>
                <a:sym typeface="Arial"/>
              </a:rPr>
              <a:t>самовнимания (Self-Attention)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, который позволяет модели напрямую находить связи между любыми элементами последовательности, независимо от расстояния между ними.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Как работают: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Self-Attention: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Для каждого элемента входной последовательности (например, слова) модель вычисляет "внимание" ко всем остальным элементам. Это позволяет ей напрямую связать, например, местоимение "он" с именем человека в начале длинного предложения, минуя проблему исчезающего градиента.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Параллелизация: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В отличие от RNN, которые обрабатывают последовательность пошагово, механизм внимания обрабатывает все элементы последовательности </a:t>
            </a: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одновременно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. Это кардинально ускоряет обучение.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Архитектура: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Состоит из стека </a:t>
            </a: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кодировщиков (encoders)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декодировщиков (decoders)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, каждый из которых содержит слои самовнимания и полносвязные сети.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LLM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Большая языковая модель — это тип модели глубокого обучения, которая понимает и генерирует текст на человеческом языке. Эти модели обучаются на огромных объемах текстовых данных (книги, статьи, сайты и др. источники) и содержат в себе большое число параметров.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Главные понятия: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Предобучение: начальная фаза, где модель обучается на больших наборах данных и решает общие задачи (например, предсказывает следующее слово), чтобы понять структуру языка.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Дообучение (fine-tuning): процесс дополнительного обучения модели на более узком наборе данных для выполнения конкретной задачи, например, классификации или составления списков.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Токен — базовая единица, которую использует модель для работы с текстом.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535" y="841675"/>
            <a:ext cx="5860826" cy="346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 обучения LLM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8453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b="1" lang="ru" sz="1700">
                <a:latin typeface="Times New Roman"/>
                <a:ea typeface="Times New Roman"/>
                <a:cs typeface="Times New Roman"/>
                <a:sym typeface="Times New Roman"/>
              </a:rPr>
              <a:t>Предобучение </a:t>
            </a: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— Фундаментальное изучение языка, модель получает </a:t>
            </a: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понимание</a:t>
            </a: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 о связях между словами, структуре </a:t>
            </a: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предложения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b="1" lang="ru" sz="1700">
                <a:latin typeface="Times New Roman"/>
                <a:ea typeface="Times New Roman"/>
                <a:cs typeface="Times New Roman"/>
                <a:sym typeface="Times New Roman"/>
              </a:rPr>
              <a:t>Обучение с учителем (Supervised Fine-Tuning, SFT)</a:t>
            </a: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 — Обучение следованию инструкциям, создаются конкретные запросы и правильные </a:t>
            </a: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ответы</a:t>
            </a: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 на них, в </a:t>
            </a: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результате обучения модель становится ближе к эталону</a:t>
            </a: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rabicPeriod"/>
            </a:pPr>
            <a:r>
              <a:rPr b="1" lang="ru" sz="1700">
                <a:latin typeface="Times New Roman"/>
                <a:ea typeface="Times New Roman"/>
                <a:cs typeface="Times New Roman"/>
                <a:sym typeface="Times New Roman"/>
              </a:rPr>
              <a:t>Обучение с подкреплением </a:t>
            </a: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 — Выравнивание под предпочтения человека, модель генерирует несколько ответов на один/похожие запрос и ответ, который ближе к цели помечается как корректный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Нейронная сеть  — это математическая модель, а также её программное или аппаратное воплощение, созданная по образцу структуры и функционирования человеческого мозга. Её основная цель — обработка информации и выявление в ней сложных закономерностей и взаимосвязей.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075" y="1245872"/>
            <a:ext cx="6309851" cy="35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термины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Нейроны (Узлы):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Это базовые вычислительные единицы сети. Они получают входные данные, производят над ними простые операции и передают результат дальше.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Входные нейроны: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Получают входные данные.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Скрытые нейроны: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Находятся между входом и выходом, выполняют основную работу по анализу и преобразованию данных. Их может быть много слоёв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Выходные нейроны: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Выдают окончательный результат работы сети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Связи и Веса: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Каждый нейрон связан с множеством других нейронов. Каждой связи присвоен </a:t>
            </a:r>
            <a:r>
              <a:rPr b="1" lang="ru" sz="1100">
                <a:latin typeface="Arial"/>
                <a:ea typeface="Arial"/>
                <a:cs typeface="Arial"/>
                <a:sym typeface="Arial"/>
              </a:rPr>
              <a:t>«вес»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(weight) — это числовой коэффициент, который определяет силу и важность связи. Именно в весах «хранятся знания» сети, полученные в процессе обучения.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Функция активации: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Это функция, которая решает, «активировать» ли нейрон (т.е. передавать ли сигнал дальше) на основе суммы взвешенных входов. Она добавляет нейронной сети нелинейность, позволяя ей обучаться и моделировать чрезвычайно сложные зависимости.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Процесс обучения: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Это самый важный этап. Нейронная сеть не программируется вручную, а </a:t>
            </a: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обучается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на большом количестве примеров (данных).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Сети на вход подаются данные 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Сначала она делает случайные предположения 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Её результат сравнивается с правильным ответом, и вычисляется </a:t>
            </a: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ошибка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С помощью алгоритма </a:t>
            </a:r>
            <a:r>
              <a:rPr b="1" lang="ru" sz="1100">
                <a:latin typeface="Arial"/>
                <a:ea typeface="Arial"/>
                <a:cs typeface="Arial"/>
                <a:sym typeface="Arial"/>
              </a:rPr>
              <a:t>обратного распространения ошибки</a:t>
            </a:r>
            <a:r>
              <a:rPr lang="ru" sz="1100">
                <a:latin typeface="Arial"/>
                <a:ea typeface="Arial"/>
                <a:cs typeface="Arial"/>
                <a:sym typeface="Arial"/>
              </a:rPr>
              <a:t>  эта ошибка проходит по сети назад, и веса всех связей немного корректируются чтобы в следующий раз ошибка была меньше.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ru" sz="1100">
                <a:latin typeface="Arial"/>
                <a:ea typeface="Arial"/>
                <a:cs typeface="Arial"/>
                <a:sym typeface="Arial"/>
              </a:rPr>
              <a:t>Этот процесс повторяется тысячи и миллионы раз, пока модель не научится давать точные ответы.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Отличие от ранее пройденных алгоритмов машинного обучения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483500" y="1567550"/>
            <a:ext cx="3115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1.Структура и архитектура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2.Области применения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3.Масштаб и сложность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350" y="1567550"/>
            <a:ext cx="4996601" cy="29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351175" y="2048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нейронных сетей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ru" sz="1300">
                <a:latin typeface="Arial"/>
                <a:ea typeface="Arial"/>
                <a:cs typeface="Arial"/>
                <a:sym typeface="Arial"/>
              </a:rPr>
              <a:t>Полносвязные нейронные сети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Ключевой принцип: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 Это самый базовый тип искусственных нейронных сетей. Каждый нейрон в одном слое соединен с </a:t>
            </a: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каждым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 нейроном в следующем слое. Из-за этой структуры их также часто называют </a:t>
            </a: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многослойные перцептроны (MLP)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Данные поступают на входной слой, затем последовательно проходят через скрытые слои, где каждый слой учится выделять все более сложные закономерности. Каждое соединение имеет свой "вес", который корректируется в процессе обучения.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ru" sz="1522">
                <a:latin typeface="Times New Roman"/>
                <a:ea typeface="Times New Roman"/>
                <a:cs typeface="Times New Roman"/>
                <a:sym typeface="Times New Roman"/>
              </a:rPr>
              <a:t>Свёрточные нейронные сети</a:t>
            </a:r>
            <a:endParaRPr b="1" sz="152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837750"/>
            <a:ext cx="7038900" cy="4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Ключевой принцип:</a:t>
            </a: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 Специализированные сети для обработки данных с </a:t>
            </a: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пространственной структурой</a:t>
            </a: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 (изображения, видео). Их главная идея — использование </a:t>
            </a: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сверточных слоев</a:t>
            </a: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пулинга</a:t>
            </a: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Как работают: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○"/>
            </a:pP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Свертка:</a:t>
            </a: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 Слой использует набор "фильтров" (или "ядер"), которые "скользят" по входному изображению. Каждый фильтр учится распознавать определенные простые паттерны: края, углы, текстуры. Последующие слои комбинируют эти паттерны в более сложные: глаза, нос, а затем и целые лица.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○"/>
            </a:pP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Пулинг (Subsampling):</a:t>
            </a: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 Слой (например, Max Pooling), который уменьшает размерность карты признаков, оставляя только самые важные признаки. Это повышает вычислительную эффективность и обеспечивает инвариантность к небольшим смещениям объекта.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Главное применение: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Распознавание и классификация изображений и видео.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Обнаружение объектов</a:t>
            </a: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 (например, беспилотные автомобили).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Обработка медицинских снимков.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ru" sz="1200">
                <a:latin typeface="Times New Roman"/>
                <a:ea typeface="Times New Roman"/>
                <a:cs typeface="Times New Roman"/>
                <a:sym typeface="Times New Roman"/>
              </a:rPr>
              <a:t>Стилизация изображений</a:t>
            </a: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 (Neural Style Transfer).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