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ontserrat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3D46B77-5A1F-4BE1-9A1F-B4EC885D3A0F}">
  <a:tblStyle styleId="{33D46B77-5A1F-4BE1-9A1F-B4EC885D3A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9455f9e49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9455f9e49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9455f9e4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9455f9e4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9455f9e49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79455f9e49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79455f9e49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79455f9e49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79455f9e49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79455f9e49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9455f9e4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79455f9e4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9455f9e4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79455f9e4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79455f9e49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79455f9e49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9455f9e49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9455f9e49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455f9e4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9455f9e4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9455f9e4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9455f9e4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9455f9e4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9455f9e4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9455f9e49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9455f9e49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9455f9e49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9455f9e49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9455f9e4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9455f9e4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9455f9e4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9455f9e4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9455f9e4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9455f9e4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olab.research.google.com/drive/1Gty2RtfBWmtvxIuDJdXjZrveyBCCWzk9?usp=sharing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colab.research.google.com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 в 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Наследование — механизм, который позволяет описать новый класс на основе существующего (родительского). При этом свойства и функциональность родительского класса заимствуются новым классом.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Полиморфизм — это возможность работать с несколькими типами так, будто это один и тот же тип. При этом поведение объектов будет разным в зависимости от типа, к которому они принадлежат.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правила написания кода</a:t>
            </a:r>
            <a:endParaRPr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Каждая команда выполняется последовательно, если вы пишете цикл,условное  выражение  или функцию, код который выполняется внутри, нужно отделить 4 пробелами или tab.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Названия переменных и функций должны быть на английском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Типы переменных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 перменной указывает на то, какие данных хранит переменная и какие операции с ней можно выполнять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Типы переменных в языке Python не объявляются очевидно, тем не менее они присутствуют. Интерпретатор понимает что записывается в переменную и на основании этого добавляет тип к этой переменной.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Всего в Python есть 4 базовых типа переменных: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some = 1 ; Integer - целые числа;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some = 1.12 ; Float - числа с плавающей точкой;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some = "Привет" ; String - строки;</a:t>
            </a:r>
            <a:endParaRPr sz="15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some = True ; Boolean - тип данных принимающий либо False, либо True.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Логические выражения</a:t>
            </a:r>
            <a:endParaRPr/>
          </a:p>
        </p:txBody>
      </p:sp>
      <p:graphicFrame>
        <p:nvGraphicFramePr>
          <p:cNvPr id="208" name="Google Shape;208;p25"/>
          <p:cNvGraphicFramePr/>
          <p:nvPr/>
        </p:nvGraphicFramePr>
        <p:xfrm>
          <a:off x="1197450" y="94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{33D46B77-5A1F-4BE1-9A1F-B4EC885D3A0F}</a:tableStyleId>
              </a:tblPr>
              <a:tblGrid>
                <a:gridCol w="999650"/>
                <a:gridCol w="2484575"/>
                <a:gridCol w="375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Оператор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Пример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Возвращает</a:t>
                      </a:r>
                      <a:r>
                        <a:rPr lang="ru">
                          <a:solidFill>
                            <a:schemeClr val="lt1"/>
                          </a:solidFill>
                        </a:rPr>
                        <a:t> true, если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&gt;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a&gt;b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 больше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&lt;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a&lt;b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 меньше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&gt;=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a&gt;=b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 больше, или равно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&lt;=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a&lt;=b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 меньше, или равно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==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a==b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 и b имеют одинаковое значение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!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!a&gt;b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выражение a&gt;b </a:t>
                      </a:r>
                      <a:r>
                        <a:rPr lang="ru">
                          <a:solidFill>
                            <a:schemeClr val="lt1"/>
                          </a:solidFill>
                        </a:rPr>
                        <a:t>возвращает</a:t>
                      </a:r>
                      <a:r>
                        <a:rPr lang="ru">
                          <a:solidFill>
                            <a:schemeClr val="lt1"/>
                          </a:solidFill>
                        </a:rPr>
                        <a:t> false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a&gt;0 and a&lt;10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 больше 0 и меньше 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or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a==b or a&gt;b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a больше или равно 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x in [1, 2, 3]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lt1"/>
                          </a:solidFill>
                        </a:rPr>
                        <a:t>значение x есть в массиве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Циклы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имеет 2 вида циклов for и while.</a:t>
            </a:r>
            <a:b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for указывает, что некоторые действия выполняются заданное количество раз, а while указывает, что действия должны выполнятся пока некоторое условие возвращает true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Создание функции</a:t>
            </a:r>
            <a:endParaRPr/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 add(x, y):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"""Сложение двух чисел."""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return x + y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Эта функция получает два аргумента и возвращает их сумму.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def add объявляет функцию и указывает ее имя, в круглых скобка указываются аргументы функции, которые она должна получить для работы.</a:t>
            </a:r>
            <a:b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return указывает значения, которые возвращяет функция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Примеры кода</a:t>
            </a:r>
            <a:endParaRPr/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https://colab.research.google.com/drive/1Gty2RtfBWmtvxIuDJdXjZrveyBCCWzk9?usp=sharing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1</a:t>
            </a:r>
            <a:endParaRPr/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Создайте функцию, которая будет генерировать безопасный пароль указанной длинны. Пароль должен содержать, строчную букву, заглавную букву, символ и цифру, у вас не может быть последовательных одинаковых символов.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То есть если ваш пароль начинается с строчной буквы, то после нее не может быть еще одной буквы, должна быть цифра, заглавная буква или символ.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Задание 2</a:t>
            </a:r>
            <a:endParaRPr/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Создайте </a:t>
            </a:r>
            <a:r>
              <a:rPr lang="ru"/>
              <a:t>консольный</a:t>
            </a:r>
            <a:r>
              <a:rPr lang="ru"/>
              <a:t> список покупок.</a:t>
            </a:r>
            <a:br>
              <a:rPr lang="ru"/>
            </a:br>
            <a:r>
              <a:rPr lang="ru"/>
              <a:t>У пользователя должен быть выбор из 4 команд:</a:t>
            </a:r>
            <a:br>
              <a:rPr lang="ru"/>
            </a:br>
            <a:r>
              <a:rPr lang="ru"/>
              <a:t>Добавить товар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Убрать товар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Показать список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Закончить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При добавлении товара пользователь так-же указывает его количество, если пользователь добавляет товар, который уже есть в списке, то его </a:t>
            </a:r>
            <a:r>
              <a:rPr lang="ru"/>
              <a:t>количество</a:t>
            </a:r>
            <a:r>
              <a:rPr lang="ru"/>
              <a:t> должно добавиться к количеству существующего товара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Программирование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Программирование — это процесс создания компьютерных программ. Они нужны, чтобы облегчить привычные будничные или рабочие процессы. Например, чтобы не считать каждый раз в уме, хватит ли на мороженое, можно поручить эту задачу компьютеру.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Язык программирования — это формальная знаковая система, на которой пишут компьютерные программы. Его можно представить как набор разнообразных правил и команд, на основе которых программист пишет код. Иногда словосочетание сокращают как ЯП.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Основные понятия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Переменная (Variable) --- Это идентификатор, используемый для хранения значений в памяти компьютера. Программист может присваивать и изменять значения переменных. Например переменная name, хранит имя человека и мы можем получить его используя эту переменную.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Логическое выражение в программировании — конструкция языка программирования, результатом вычисления которой является «истина» или «ложь». Это может быть сравнение ==, или знаки &gt; и &lt;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Функция (Function) - Это блок кода, который выполняет определенную операцию. Функции могут быть вызваны и использованы в различных частях программы.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Условное выражение (Conditional Statement) Это конструкция, которая проверяет логическое выражение и выполняет определенное действие, в зависимости от условий. Примером может быть оператор “if-else”.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Цикл (Loop) - Это конструкция, позволяющая программе выполнять определенный блок кода многократно.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Массив (Array) - Это структура данных, позволяющая хранить множество элементов одного типа. Элементы массива могут быть обращены по индексу.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Индекс — число, буквы или другая комбинация символов, указывающая место элемента в массиве.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Объект — это набор переменных и функций, как в традиционном функциональном программировании. Переменные и функции и есть его свойства.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Атрибуты— это переменные, конкретные характеристики объекта, такие как цвет поля или имя пользователя.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Класс — это «шаблон» для объекта, который описывает его свойства. Несколько похожих между собой объектов, например профили разных пользователей, будут иметь одинаковую структуру, а значит, принадлежать к одному классу. Каждый объект — это экземпляр какого-нибудь класса.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5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Python — это язык программирования, который широко используется в интернет-приложениях, разработке программного обеспечения, науке о данных и машинном обучении (ML). Разработчики используют Python, потому что он эффективен, прост в изучении и работает на разных платформах.</a:t>
            </a:r>
            <a:endParaRPr sz="18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https://colab.research.google.com/</a:t>
            </a:r>
            <a:endParaRPr sz="18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ООП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В программировании объекты — это структуры данных: пользователь, кнопка, сообщение. У них, как и у реальных предметов, могут быть свойства: цвет, содержание или имя пользователя. А чтобы объединить между собой объекты с похожими свойствами, существуют классы.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5725" y="1165488"/>
            <a:ext cx="5312551" cy="28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Абстракция означает выделение главных, наиболее значимых характеристик предмета и наоборот — отбрасывание второстепенных, незначительных.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Инкапсуляция  это принцип, согласно которому внутреннее устройство сущностей нужно объединять в специальной «оболочке» и скрывать от вмешательств извне. Доступ к объектам возможен через специальные открытые методы, а напрямую обратиться к их содержимому нельзя.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