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0" r:id="rId20"/>
    <p:sldId id="272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AC618-68E4-4FBE-B3A4-4B8CE8A2B232}" v="5" dt="2023-11-26T13:56:30.543"/>
    <p1510:client id="{757A807F-3D5B-48C2-A250-82586906875C}" v="3" dt="2023-11-21T19:56:25.001"/>
    <p1510:client id="{A7DA925D-6848-43AC-BE3C-8E93BA24F1F9}" v="1" dt="2023-11-26T19:30:22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18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Руппель Евгений Сергеевич" userId="S::212749@m.ursmu.ru::f366c6fe-fd8f-44f1-a8a2-1e21e8ae3fb7" providerId="AD" clId="Web-{A7DA925D-6848-43AC-BE3C-8E93BA24F1F9}"/>
    <pc:docChg chg="sldOrd">
      <pc:chgData name="Руппель Евгений Сергеевич" userId="S::212749@m.ursmu.ru::f366c6fe-fd8f-44f1-a8a2-1e21e8ae3fb7" providerId="AD" clId="Web-{A7DA925D-6848-43AC-BE3C-8E93BA24F1F9}" dt="2023-11-26T19:30:22.278" v="0"/>
      <pc:docMkLst>
        <pc:docMk/>
      </pc:docMkLst>
      <pc:sldChg chg="ord">
        <pc:chgData name="Руппель Евгений Сергеевич" userId="S::212749@m.ursmu.ru::f366c6fe-fd8f-44f1-a8a2-1e21e8ae3fb7" providerId="AD" clId="Web-{A7DA925D-6848-43AC-BE3C-8E93BA24F1F9}" dt="2023-11-26T19:30:22.278" v="0"/>
        <pc:sldMkLst>
          <pc:docMk/>
          <pc:sldMk cId="0" sldId="271"/>
        </pc:sldMkLst>
      </pc:sldChg>
    </pc:docChg>
  </pc:docChgLst>
  <pc:docChgLst>
    <pc:chgData name="Иванов Иван Денисович" userId="S::213598@m.ursmu.ru::a5d221a2-e652-494b-ac15-4516432bcb49" providerId="AD" clId="Web-{757A807F-3D5B-48C2-A250-82586906875C}"/>
    <pc:docChg chg="modSld">
      <pc:chgData name="Иванов Иван Денисович" userId="S::213598@m.ursmu.ru::a5d221a2-e652-494b-ac15-4516432bcb49" providerId="AD" clId="Web-{757A807F-3D5B-48C2-A250-82586906875C}" dt="2023-11-21T19:56:25.001" v="2" actId="1076"/>
      <pc:docMkLst>
        <pc:docMk/>
      </pc:docMkLst>
      <pc:sldChg chg="modSp">
        <pc:chgData name="Иванов Иван Денисович" userId="S::213598@m.ursmu.ru::a5d221a2-e652-494b-ac15-4516432bcb49" providerId="AD" clId="Web-{757A807F-3D5B-48C2-A250-82586906875C}" dt="2023-11-21T19:56:25.001" v="2" actId="1076"/>
        <pc:sldMkLst>
          <pc:docMk/>
          <pc:sldMk cId="0" sldId="262"/>
        </pc:sldMkLst>
        <pc:picChg chg="mod">
          <ac:chgData name="Иванов Иван Денисович" userId="S::213598@m.ursmu.ru::a5d221a2-e652-494b-ac15-4516432bcb49" providerId="AD" clId="Web-{757A807F-3D5B-48C2-A250-82586906875C}" dt="2023-11-21T19:56:25.001" v="2" actId="1076"/>
          <ac:picMkLst>
            <pc:docMk/>
            <pc:sldMk cId="0" sldId="262"/>
            <ac:picMk id="96" creationId="{00000000-0000-0000-0000-000000000000}"/>
          </ac:picMkLst>
        </pc:picChg>
      </pc:sldChg>
    </pc:docChg>
  </pc:docChgLst>
  <pc:docChgLst>
    <pc:chgData name="Кириллов Игорь Евгеньевич" userId="S::213600@m.ursmu.ru::49a57dbe-51cf-446c-b1f1-99e5acb28609" providerId="AD" clId="Web-{02EAC618-68E4-4FBE-B3A4-4B8CE8A2B232}"/>
    <pc:docChg chg="modSld">
      <pc:chgData name="Кириллов Игорь Евгеньевич" userId="S::213600@m.ursmu.ru::49a57dbe-51cf-446c-b1f1-99e5acb28609" providerId="AD" clId="Web-{02EAC618-68E4-4FBE-B3A4-4B8CE8A2B232}" dt="2023-11-26T13:56:30.543" v="4" actId="14100"/>
      <pc:docMkLst>
        <pc:docMk/>
      </pc:docMkLst>
      <pc:sldChg chg="modSp">
        <pc:chgData name="Кириллов Игорь Евгеньевич" userId="S::213600@m.ursmu.ru::49a57dbe-51cf-446c-b1f1-99e5acb28609" providerId="AD" clId="Web-{02EAC618-68E4-4FBE-B3A4-4B8CE8A2B232}" dt="2023-11-26T13:51:46.391" v="1" actId="1076"/>
        <pc:sldMkLst>
          <pc:docMk/>
          <pc:sldMk cId="0" sldId="260"/>
        </pc:sldMkLst>
        <pc:picChg chg="mod">
          <ac:chgData name="Кириллов Игорь Евгеньевич" userId="S::213600@m.ursmu.ru::49a57dbe-51cf-446c-b1f1-99e5acb28609" providerId="AD" clId="Web-{02EAC618-68E4-4FBE-B3A4-4B8CE8A2B232}" dt="2023-11-26T13:51:46.391" v="1" actId="1076"/>
          <ac:picMkLst>
            <pc:docMk/>
            <pc:sldMk cId="0" sldId="260"/>
            <ac:picMk id="81" creationId="{00000000-0000-0000-0000-000000000000}"/>
          </ac:picMkLst>
        </pc:picChg>
      </pc:sldChg>
      <pc:sldChg chg="modSp">
        <pc:chgData name="Кириллов Игорь Евгеньевич" userId="S::213600@m.ursmu.ru::49a57dbe-51cf-446c-b1f1-99e5acb28609" providerId="AD" clId="Web-{02EAC618-68E4-4FBE-B3A4-4B8CE8A2B232}" dt="2023-11-26T13:51:55.970" v="2" actId="14100"/>
        <pc:sldMkLst>
          <pc:docMk/>
          <pc:sldMk cId="0" sldId="262"/>
        </pc:sldMkLst>
        <pc:picChg chg="mod">
          <ac:chgData name="Кириллов Игорь Евгеньевич" userId="S::213600@m.ursmu.ru::49a57dbe-51cf-446c-b1f1-99e5acb28609" providerId="AD" clId="Web-{02EAC618-68E4-4FBE-B3A4-4B8CE8A2B232}" dt="2023-11-26T13:51:55.970" v="2" actId="14100"/>
          <ac:picMkLst>
            <pc:docMk/>
            <pc:sldMk cId="0" sldId="262"/>
            <ac:picMk id="96" creationId="{00000000-0000-0000-0000-000000000000}"/>
          </ac:picMkLst>
        </pc:picChg>
      </pc:sldChg>
      <pc:sldChg chg="modSp">
        <pc:chgData name="Кириллов Игорь Евгеньевич" userId="S::213600@m.ursmu.ru::49a57dbe-51cf-446c-b1f1-99e5acb28609" providerId="AD" clId="Web-{02EAC618-68E4-4FBE-B3A4-4B8CE8A2B232}" dt="2023-11-26T13:56:30.543" v="4" actId="14100"/>
        <pc:sldMkLst>
          <pc:docMk/>
          <pc:sldMk cId="0" sldId="265"/>
        </pc:sldMkLst>
        <pc:picChg chg="mod">
          <ac:chgData name="Кириллов Игорь Евгеньевич" userId="S::213600@m.ursmu.ru::49a57dbe-51cf-446c-b1f1-99e5acb28609" providerId="AD" clId="Web-{02EAC618-68E4-4FBE-B3A4-4B8CE8A2B232}" dt="2023-11-26T13:56:30.543" v="4" actId="14100"/>
          <ac:picMkLst>
            <pc:docMk/>
            <pc:sldMk cId="0" sldId="265"/>
            <ac:picMk id="11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d88d73c4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d88d73c4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d88d73c4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d88d73c4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d88d73c4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d88d73c4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d88d73c40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9d88d73c40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d88d73c4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d88d73c4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d88d73c40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d88d73c40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d88d73c4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d88d73c4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d5057538e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d5057538e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d88d73c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d88d73c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d619d69fa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d619d69fa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d88d73c4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d88d73c4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d88d73c4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d88d73c4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d88d73c4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d88d73c4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d88d73c4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d88d73c4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d88d73c4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d88d73c4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Тренировка моделей машинного обучения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-270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265550" y="356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этой части схемы происходит обучение и оценка моделей, элемент test and score получает на вход модель и датасет после чего обучает модель, результат который можно посмотреть либо в самом элементе test and score либо выбрав элемент из панели evaluate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100" y="1757550"/>
            <a:ext cx="5112300" cy="32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 обучения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75" y="1676825"/>
            <a:ext cx="3507775" cy="279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326" y="1676825"/>
            <a:ext cx="4084328" cy="279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Таблица для k-ближайших соседей</a:t>
            </a: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675" y="1152475"/>
            <a:ext cx="7598270" cy="37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Таблица для случайного леса</a:t>
            </a: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38" y="1017725"/>
            <a:ext cx="8084126" cy="397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 приведенных выше таблицах показывается точность модели на определенных категориях и процент ошибки модели, видно, что чаще всего модель ошибается  если результатом является категория vgood или good это связано с тем, что в тренировочном датасете гораздо меньше строк с такими ключевыми переменными, из за чего модель хуже распознает их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 основе этой информации мы можем улучшить модель изменив датасет, но из за высокой общей точности модели это не является необходимым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824" y="757550"/>
            <a:ext cx="4889601" cy="420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3D6D9-40EF-4E97-AAA4-8102B171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Ссылка на программу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D23F60-71AB-44AA-A5BF-FA42066B7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https://orangedatamining.com/download/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156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2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</a:rPr>
              <a:t>После загрузки, анализа и обработки данных необходимо выбрать алгоритм машинного обучения настроить параметры модели и визуализировать результат</a:t>
            </a: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</a:rPr>
              <a:t>В качестве примера будет показана классификация пригодности автомобиля к продаже 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4859800"/>
            <a:ext cx="8520600" cy="1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Полная схема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625" y="1100475"/>
            <a:ext cx="5943374" cy="382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датасета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После загрузки датасета необходимо посмотреть на данные, которые в нем есть, их тип и как они влияют на целевую переменную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2876200"/>
            <a:ext cx="8520600" cy="22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данном датасете предоставлена информация о машинах и их качестве для продажи, известна стоимость покупки, состояние машины, количество дверей, мест, размер багажника и безопасность машины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846" y="260491"/>
            <a:ext cx="4227451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После этого необходимо проверить, что все параметры имеют правильный тип ( все данные в этом датасете являются категориями) и что правильно указана целевая переменная (то, что будет предсказывать) в данном датасете это car, пригодность машины к продаже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050" y="2634027"/>
            <a:ext cx="1431350" cy="243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6400" y="2634025"/>
            <a:ext cx="1919850" cy="243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1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После этого можно посмотреть как сильно разные переменные влияют на целевую переменную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Здесь видно, что самыми важными являются переменные стоимость и количество мест, но все остальные переменные, кроме количества дверей, имеет значительное влияние, поэтому они тоже будут использоваться для предсказания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732" y="1722311"/>
            <a:ext cx="5897874" cy="2495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После обработки данных нужно выбрать модель и настроить ее, для сравнения будут использоваться две модели, k-ближайших соседей и случайный лес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9950" y="1943175"/>
            <a:ext cx="1981975" cy="310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них используются следующие параметры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300" y="1865525"/>
            <a:ext cx="238125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0925" y="1865525"/>
            <a:ext cx="238125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49BDBF8E37AFE4B97BFCAF0329BDD44" ma:contentTypeVersion="10" ma:contentTypeDescription="Создание документа." ma:contentTypeScope="" ma:versionID="79dedf315e30b6a32c8a0fb58e72a490">
  <xsd:schema xmlns:xsd="http://www.w3.org/2001/XMLSchema" xmlns:xs="http://www.w3.org/2001/XMLSchema" xmlns:p="http://schemas.microsoft.com/office/2006/metadata/properties" xmlns:ns2="ac0ee785-8345-4c7a-a95d-9c8c5f507038" targetNamespace="http://schemas.microsoft.com/office/2006/metadata/properties" ma:root="true" ma:fieldsID="64a9d15de6819c39733213f063c261ae" ns2:_="">
    <xsd:import namespace="ac0ee785-8345-4c7a-a95d-9c8c5f5070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0ee785-8345-4c7a-a95d-9c8c5f5070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06F04E-5CDC-4C28-8A83-9B3D4D62739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C0E0020-53A2-4E25-B7B9-13F4DA0AF6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DC7EFA-F9A2-4634-BC76-CE6098148EFD}">
  <ds:schemaRefs>
    <ds:schemaRef ds:uri="ac0ee785-8345-4c7a-a95d-9c8c5f50703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</Words>
  <Application>Microsoft Office PowerPoint</Application>
  <PresentationFormat>Экран (16:9)</PresentationFormat>
  <Paragraphs>28</Paragraphs>
  <Slides>17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9" baseType="lpstr">
      <vt:lpstr>Arial</vt:lpstr>
      <vt:lpstr>Simple Dark</vt:lpstr>
      <vt:lpstr>Тренировка моделей машинного обучения</vt:lpstr>
      <vt:lpstr>После загрузки, анализа и обработки данных необходимо выбрать алгоритм машинного обучения настроить параметры модели и визуализировать результат   В качестве примера будет показана классификация пригодности автомобиля к продаже </vt:lpstr>
      <vt:lpstr>Полная схема</vt:lpstr>
      <vt:lpstr>Анализ датасета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 обучения</vt:lpstr>
      <vt:lpstr>Таблица для k-ближайших соседей</vt:lpstr>
      <vt:lpstr>Таблица для случайного леса</vt:lpstr>
      <vt:lpstr>Презентация PowerPoint</vt:lpstr>
      <vt:lpstr>Презентация PowerPoint</vt:lpstr>
      <vt:lpstr>Презентация PowerPoint</vt:lpstr>
      <vt:lpstr>Ссылка на программу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Тренировка моделей машинного обучения</dc:title>
  <cp:lastModifiedBy>Акулин Максим Александрович</cp:lastModifiedBy>
  <cp:revision>3</cp:revision>
  <dcterms:modified xsi:type="dcterms:W3CDTF">2025-10-23T14:02:10Z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0x010100249BDBF8E37AFE4B97BFCAF0329BDD44</vt:lpwstr>
  </property>
</Properties>
</file>