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-52"/>
      <p:regular r:id="rId14"/>
      <p:bold r:id="rId15"/>
      <p:italic r:id="rId16"/>
      <p:boldItalic r:id="rId17"/>
    </p:embeddedFont>
    <p:embeddedFont>
      <p:font typeface="Roboto Mon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46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9a40a53d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9a40a53d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9d694e17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9d694e17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9d694e17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9d694e17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9d694e17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9d694e17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79d694e17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79d694e17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классы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 — это шаблон, по которому создаются объекты.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Объект — это экземпляр класса, содержащий данные и методы для работы с этими данными.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Конструктор-метод, который автоматически вызывается при создании объектов. Его также можно назвать конструктором объектов класса.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Person: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def</a:t>
            </a:r>
            <a:r>
              <a:rPr lang="ru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__init__(self, name, age):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self.name =</a:t>
            </a:r>
            <a:r>
              <a:rPr lang="ru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self.age =</a:t>
            </a:r>
            <a:r>
              <a:rPr lang="ru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age 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>
                <a:latin typeface="Roboto Mono"/>
                <a:ea typeface="Roboto Mono"/>
                <a:cs typeface="Roboto Mono"/>
                <a:sym typeface="Roboto Mono"/>
              </a:rPr>
              <a:t>Конструктор должен принимать как минимум один параметр ссылку на текущий объект - self.</a:t>
            </a:r>
            <a:endParaRPr sz="1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 атрибутов и функций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public- методы и параметры доступны внутри и вне класса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protected- методы и параметры доступны только внутри класса и у его наследников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private- методы и параметры доступны только внутри класса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Наследование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Наследование позволяет создавать новый класс на основе уже существующего класса.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Ключевыми понятиями наследования являются подкласс и суперкласс. Подкласс наследует от суперкласса все публичные атрибуты и методы. Суперкласс еще называется базовым (base class) или родительским (parent class), а подкласс - производным (derived class) или дочерним (child class).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Комментирование и документация кода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Документация программного обеспечения (ПО) — это совокупность всех письменных материалов, которые сопровождают программное обеспечение в процессе его разработки, тестирования, эксплуатации и сопровождения. Документация включает в себя требования, технические спецификации, руководства пользователя, инструкции по установке и эксплуатации, а также другие документы, необходимые для понимания и работы с программным обеспечением.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Комментарий- пояснения к исходному тексту программы, находящиеся непосредственно внутри комментируемого кода.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C272C-EC48-4D6E-997A-A9A53D0B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Ссылка на пример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9BEF7E-D508-4018-83D2-E47FB07B0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https://colab.research.google.com/drive/1soeQFevmpnhWIMuI92GRsjkql3ikDDbu?usp=sharing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669631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Экран (16:9)</PresentationFormat>
  <Paragraphs>21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Montserrat</vt:lpstr>
      <vt:lpstr>Lato</vt:lpstr>
      <vt:lpstr>Roboto Mono</vt:lpstr>
      <vt:lpstr>Arial</vt:lpstr>
      <vt:lpstr>Focus</vt:lpstr>
      <vt:lpstr>python классы</vt:lpstr>
      <vt:lpstr>Презентация PowerPoint</vt:lpstr>
      <vt:lpstr>Презентация PowerPoint</vt:lpstr>
      <vt:lpstr>Типы  атрибутов и функций</vt:lpstr>
      <vt:lpstr>Наследование</vt:lpstr>
      <vt:lpstr>Комментирование и документация кода</vt:lpstr>
      <vt:lpstr>Ссылка на пример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классы</dc:title>
  <cp:lastModifiedBy>Акулин Максим Александрович</cp:lastModifiedBy>
  <cp:revision>1</cp:revision>
  <dcterms:modified xsi:type="dcterms:W3CDTF">2025-09-30T13:57:20Z</dcterms:modified>
</cp:coreProperties>
</file>