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4288023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4288023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a42880235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a4288023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428802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42880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428802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428802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a4288023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a4288023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4288023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a4288023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4288023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a4288023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a4288023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a4288023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a4288023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a4288023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a4288023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a4288023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Welcome to the Jungle</a:t>
            </a:r>
            <a:endParaRPr/>
          </a:p>
        </p:txBody>
      </p:sp>
      <p:sp>
        <p:nvSpPr>
          <p:cNvPr id="135" name="Google Shape;135;p13"/>
          <p:cNvSpPr txBox="1"/>
          <p:nvPr>
            <p:ph idx="1" type="subTitle"/>
          </p:nvPr>
        </p:nvSpPr>
        <p:spPr>
          <a:xfrm>
            <a:off x="5083950" y="3205550"/>
            <a:ext cx="3470700" cy="1225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571"/>
              <a:t>A JavaScript pixel art RPG</a:t>
            </a:r>
            <a:endParaRPr sz="1571"/>
          </a:p>
          <a:p>
            <a:pPr indent="0" lvl="0" marL="0" rtl="0" algn="l">
              <a:spcBef>
                <a:spcPts val="0"/>
              </a:spcBef>
              <a:spcAft>
                <a:spcPts val="0"/>
              </a:spcAft>
              <a:buNone/>
            </a:pPr>
            <a:r>
              <a:t/>
            </a:r>
            <a:endParaRPr sz="1571"/>
          </a:p>
          <a:p>
            <a:pPr indent="0" lvl="0" marL="0" rtl="0" algn="l">
              <a:spcBef>
                <a:spcPts val="0"/>
              </a:spcBef>
              <a:spcAft>
                <a:spcPts val="0"/>
              </a:spcAft>
              <a:buNone/>
            </a:pPr>
            <a:r>
              <a:rPr lang="en" sz="1571"/>
              <a:t>Group 7</a:t>
            </a:r>
            <a:endParaRPr sz="1571"/>
          </a:p>
          <a:p>
            <a:pPr indent="0" lvl="0" marL="0" rtl="0" algn="l">
              <a:spcBef>
                <a:spcPts val="0"/>
              </a:spcBef>
              <a:spcAft>
                <a:spcPts val="0"/>
              </a:spcAft>
              <a:buNone/>
            </a:pPr>
            <a:r>
              <a:rPr lang="en" sz="1571"/>
              <a:t>- Max Ornik</a:t>
            </a:r>
            <a:endParaRPr sz="1571"/>
          </a:p>
          <a:p>
            <a:pPr indent="0" lvl="0" marL="0" rtl="0" algn="l">
              <a:spcBef>
                <a:spcPts val="0"/>
              </a:spcBef>
              <a:spcAft>
                <a:spcPts val="0"/>
              </a:spcAft>
              <a:buNone/>
            </a:pPr>
            <a:r>
              <a:rPr lang="en" sz="1571"/>
              <a:t>- Marcel Sziener</a:t>
            </a:r>
            <a:endParaRPr sz="1571"/>
          </a:p>
          <a:p>
            <a:pPr indent="0" lvl="0" marL="0" rtl="0" algn="l">
              <a:spcBef>
                <a:spcPts val="0"/>
              </a:spcBef>
              <a:spcAft>
                <a:spcPts val="0"/>
              </a:spcAft>
              <a:buNone/>
            </a:pPr>
            <a:r>
              <a:rPr lang="en" sz="1571"/>
              <a:t>- Skyler Mayfield</a:t>
            </a:r>
            <a:endParaRPr sz="157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Status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lang="en" sz="1929"/>
              <a:t>The game "engine" is finished. Everything needed to make the game possible is there. However, the project is still in what we would call "alpha." There's enough to show that the game works, but it needs more levels and variety. The framework can easily be expanded to make this happen.</a:t>
            </a:r>
            <a:endParaRPr sz="1929"/>
          </a:p>
          <a:p>
            <a:pPr indent="0" lvl="0" marL="0" rtl="0" algn="l">
              <a:lnSpc>
                <a:spcPct val="95000"/>
              </a:lnSpc>
              <a:spcBef>
                <a:spcPts val="1200"/>
              </a:spcBef>
              <a:spcAft>
                <a:spcPts val="0"/>
              </a:spcAft>
              <a:buSzPts val="1100"/>
              <a:buNone/>
            </a:pPr>
            <a:r>
              <a:t/>
            </a:r>
            <a:endParaRPr sz="1929"/>
          </a:p>
          <a:p>
            <a:pPr indent="0" lvl="0" marL="0" rtl="0" algn="l">
              <a:lnSpc>
                <a:spcPct val="95000"/>
              </a:lnSpc>
              <a:spcBef>
                <a:spcPts val="1200"/>
              </a:spcBef>
              <a:spcAft>
                <a:spcPts val="0"/>
              </a:spcAft>
              <a:buSzPts val="1100"/>
              <a:buNone/>
            </a:pPr>
            <a:r>
              <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title="Points scored"/>
          <p:cNvPicPr preferRelativeResize="0"/>
          <p:nvPr/>
        </p:nvPicPr>
        <p:blipFill>
          <a:blip r:embed="rId3">
            <a:alphaModFix/>
          </a:blip>
          <a:stretch>
            <a:fillRect/>
          </a:stretch>
        </p:blipFill>
        <p:spPr>
          <a:xfrm>
            <a:off x="446063" y="20550"/>
            <a:ext cx="8251875" cy="51161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Motivation</a:t>
            </a:r>
            <a:endParaRPr sz="292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As gamers ourselves, we were inspired by pixel art aesthetics and fond memories of playing pixel art games.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Motivation</a:t>
            </a:r>
            <a:endParaRPr sz="292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Furthermore, since JavaScript is a very widely used language, we considered that making a large project in JavaScript would be a great way to sharpen our skills.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JavaScript (obviously)</a:t>
            </a:r>
            <a:endParaRPr sz="1900"/>
          </a:p>
          <a:p>
            <a:pPr indent="0" lvl="0" marL="0" rtl="0" algn="l">
              <a:spcBef>
                <a:spcPts val="1200"/>
              </a:spcBef>
              <a:spcAft>
                <a:spcPts val="0"/>
              </a:spcAft>
              <a:buClr>
                <a:schemeClr val="dk1"/>
              </a:buClr>
              <a:buSzPts val="1100"/>
              <a:buFont typeface="Arial"/>
              <a:buNone/>
            </a:pPr>
            <a:r>
              <a:rPr lang="en"/>
              <a:t>Some of the code makes use of jQuery as well.</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Git</a:t>
            </a:r>
            <a:endParaRPr sz="1929"/>
          </a:p>
          <a:p>
            <a:pPr indent="0" lvl="0" marL="0" rtl="0" algn="l">
              <a:lnSpc>
                <a:spcPct val="95000"/>
              </a:lnSpc>
              <a:spcBef>
                <a:spcPts val="1200"/>
              </a:spcBef>
              <a:spcAft>
                <a:spcPts val="0"/>
              </a:spcAft>
              <a:buSzPts val="935"/>
              <a:buNone/>
            </a:pPr>
            <a:r>
              <a:rPr lang="en" sz="1829"/>
              <a:t>Version control not only makes developing code safer, it provides a form of documentation as well. </a:t>
            </a:r>
            <a:endParaRPr sz="1829"/>
          </a:p>
          <a:p>
            <a:pPr indent="0" lvl="0" marL="0" rtl="0" algn="l">
              <a:lnSpc>
                <a:spcPct val="95000"/>
              </a:lnSpc>
              <a:spcBef>
                <a:spcPts val="1200"/>
              </a:spcBef>
              <a:spcAft>
                <a:spcPts val="0"/>
              </a:spcAft>
              <a:buSzPts val="935"/>
              <a:buNone/>
            </a:pPr>
            <a:r>
              <a:rPr lang="en" sz="1829"/>
              <a:t>Writing a commit message to explain what one did and why is an important consideration when working with others, especially if what the code does is not immediately obvious to everyone involved. </a:t>
            </a:r>
            <a:endParaRPr sz="1829"/>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0"/>
              </a:spcAft>
              <a:buClr>
                <a:schemeClr val="dk1"/>
              </a:buClr>
              <a:buSzPts val="935"/>
              <a:buFont typeface="Arial"/>
              <a:buNone/>
            </a:pPr>
            <a:r>
              <a:rPr lang="en" sz="1829"/>
              <a:t>Plus it's fun!</a:t>
            </a:r>
            <a:endParaRPr sz="1829"/>
          </a:p>
          <a:p>
            <a:pPr indent="0" lvl="0" marL="0" rtl="0" algn="l">
              <a:lnSpc>
                <a:spcPct val="95000"/>
              </a:lnSpc>
              <a:spcBef>
                <a:spcPts val="1200"/>
              </a:spcBef>
              <a:spcAft>
                <a:spcPts val="0"/>
              </a:spcAft>
              <a:buClr>
                <a:schemeClr val="dk1"/>
              </a:buClr>
              <a:buSzPts val="935"/>
              <a:buFont typeface="Arial"/>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Trello</a:t>
            </a:r>
            <a:endParaRPr sz="1929"/>
          </a:p>
          <a:p>
            <a:pPr indent="0" lvl="0" marL="0" rtl="0" algn="l">
              <a:lnSpc>
                <a:spcPct val="95000"/>
              </a:lnSpc>
              <a:spcBef>
                <a:spcPts val="1200"/>
              </a:spcBef>
              <a:spcAft>
                <a:spcPts val="0"/>
              </a:spcAft>
              <a:buClr>
                <a:schemeClr val="dk1"/>
              </a:buClr>
              <a:buSzPts val="1100"/>
              <a:buFont typeface="Arial"/>
              <a:buNone/>
            </a:pPr>
            <a:r>
              <a:rPr lang="en" sz="1929"/>
              <a:t>Having this project planning tool made keeping track of what exactly we were doing and how we wanted to do it much easier.</a:t>
            </a:r>
            <a:endParaRPr sz="1929"/>
          </a:p>
          <a:p>
            <a:pPr indent="0" lvl="0" marL="0" rtl="0" algn="l">
              <a:lnSpc>
                <a:spcPct val="95000"/>
              </a:lnSpc>
              <a:spcBef>
                <a:spcPts val="1200"/>
              </a:spcBef>
              <a:spcAft>
                <a:spcPts val="0"/>
              </a:spcAft>
              <a:buClr>
                <a:schemeClr val="dk1"/>
              </a:buClr>
              <a:buSzPts val="1100"/>
              <a:buFont typeface="Arial"/>
              <a:buNone/>
            </a:pPr>
            <a:r>
              <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Discord</a:t>
            </a:r>
            <a:endParaRPr sz="1929"/>
          </a:p>
          <a:p>
            <a:pPr indent="0" lvl="0" marL="0" rtl="0" algn="l">
              <a:lnSpc>
                <a:spcPct val="95000"/>
              </a:lnSpc>
              <a:spcBef>
                <a:spcPts val="1200"/>
              </a:spcBef>
              <a:spcAft>
                <a:spcPts val="0"/>
              </a:spcAft>
              <a:buSzPts val="1100"/>
              <a:buNone/>
            </a:pPr>
            <a:r>
              <a:rPr lang="en" sz="1929"/>
              <a:t>As a communications platform, Discord is hard to beat when it comes to staying connected and keeping each other in the loop.</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Emacs Org-Mode</a:t>
            </a:r>
            <a:endParaRPr sz="1929"/>
          </a:p>
          <a:p>
            <a:pPr indent="0" lvl="0" marL="0" rtl="0" algn="l">
              <a:lnSpc>
                <a:spcPct val="95000"/>
              </a:lnSpc>
              <a:spcBef>
                <a:spcPts val="1200"/>
              </a:spcBef>
              <a:spcAft>
                <a:spcPts val="0"/>
              </a:spcAft>
              <a:buSzPts val="1100"/>
              <a:buNone/>
            </a:pPr>
            <a:r>
              <a:rPr lang="en" sz="1929"/>
              <a:t>Writing documentation and planning deadlines, </a:t>
            </a:r>
            <a:r>
              <a:rPr lang="en" sz="1929">
                <a:latin typeface="Consolas"/>
                <a:ea typeface="Consolas"/>
                <a:cs typeface="Consolas"/>
                <a:sym typeface="Consolas"/>
              </a:rPr>
              <a:t>org-mode</a:t>
            </a:r>
            <a:r>
              <a:rPr lang="en" sz="1929"/>
              <a:t> does it all.</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1155" lvl="0" marL="457200" rtl="0" algn="l">
              <a:lnSpc>
                <a:spcPct val="95000"/>
              </a:lnSpc>
              <a:spcBef>
                <a:spcPts val="0"/>
              </a:spcBef>
              <a:spcAft>
                <a:spcPts val="0"/>
              </a:spcAft>
              <a:buSzPts val="1930"/>
              <a:buChar char="●"/>
            </a:pPr>
            <a:r>
              <a:rPr lang="en" sz="1929"/>
              <a:t>Google Drive</a:t>
            </a:r>
            <a:endParaRPr sz="1929"/>
          </a:p>
          <a:p>
            <a:pPr indent="0" lvl="0" marL="0" rtl="0" algn="l">
              <a:lnSpc>
                <a:spcPct val="95000"/>
              </a:lnSpc>
              <a:spcBef>
                <a:spcPts val="1200"/>
              </a:spcBef>
              <a:spcAft>
                <a:spcPts val="0"/>
              </a:spcAft>
              <a:buSzPts val="1100"/>
              <a:buNone/>
            </a:pPr>
            <a:r>
              <a:rPr lang="en" sz="1929"/>
              <a:t>Realtime collaborative editing.</a:t>
            </a:r>
            <a:endParaRPr sz="1929"/>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