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007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D7795-C56F-ADEB-723A-9A6C2ADE5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3E56B0-ED0C-5F84-1ECA-450F41F3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E1CEF-8BA4-0F5A-3642-91BD29E9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000A8-C2EC-6061-DB47-F979AC17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4A050-D6C4-A0C7-2FA5-6D07BFB3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E706-7F61-9B3F-19F5-B2E55BA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43AA1F-F196-8464-B01F-8CEA76D9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154A0E-D248-7DEF-6C73-26E3C2A5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6E38-AEF1-75A5-3D7E-F38FF04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18F87-AE86-0427-92D4-7C7E9D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AD3E4A-C56F-CA63-C361-142E3B96D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D2D49-F6F8-42D7-4E9F-0B966DBC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BBAC3-908A-BD75-CF58-AEC6A3E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CEB99-3B5E-3AF4-07D6-6B99D25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AAF59-C357-08BD-59A4-CF5D333B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4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5DFAF-6F59-55F3-4DD2-3E882841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E4909-2E2F-2CB2-7A5D-BFBB66A0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D02CC-DE35-4726-1E15-62DF97D9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94107B-C065-E5B9-07B4-F89CE6F3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1C07C-4DBA-2928-2452-3138DA45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F33F0-6939-32D7-1537-D0E3AE46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48883B-8328-AEF6-C65D-D12E57F7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6539D-E8B8-7DDC-ACA0-B8825681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E868D-E0E9-1F9F-AD72-3D96C87D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5424E-EEAE-E832-35BB-23ED0EFF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9C775-5C5B-BEE9-154B-C378D8AE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37B9D-2668-F949-82DC-8DA7C9F2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1758E5-D970-CC0E-7978-5C4B4EC1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1C5B6A-7A02-4628-8975-A35B0B85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86C3B-2BC0-11A3-3D60-864E4D7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14F93-E07F-0C9E-7065-EB85A4B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6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EC6DB-338B-AF9D-7643-925A866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1B7D1-6632-13B2-C81B-EA4134E3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EB30EA-1D6B-26D3-9FD4-3A854A39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DEFFED-BA0B-9196-56A1-256829708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B7A5AD-A579-C980-CF0D-B909A847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98424-3C64-ADF9-CC47-A9E1F70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489F28-8702-3AD2-63A3-1EFDBD85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88A0EB-1E79-0F61-3972-10DED43F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B6C7-3C95-4FA5-4A6E-6F4B8F57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316A9D-1B8C-4C21-0463-EA4EB16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53BBCC-A8B7-294B-D12D-F2047D4E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1CB18-8D01-645D-F1D5-81631BA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9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549D8E-02F4-FEF3-8A81-D10809BE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34E051-407A-9076-4741-471F0820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B10DC-2613-B540-39CD-873B3E30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3A16D-B40F-70E1-B6A4-55C1A90D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7DB35-CBC5-B1A7-BE16-95977A6E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91FA4C-A704-D49D-4291-B5A48A89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B9294-0ED9-E81D-7C7F-1F027CC8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D04D95-7D3C-E6AC-1054-959F9EF8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1B4A5-6737-72A3-1F76-48E619B5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B7305-74B3-4919-1921-ACBFF8E6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CEF0F3-85CA-58E0-E48F-0B15415C5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2ADB7-294A-2703-BCA7-40A0890D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EDECBA-4712-E4AD-F4DD-80068BB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67B25-9CFC-C393-9BE1-BD0431C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CB6A6-FA3D-ADCD-DA62-FAC340B1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2E4C65-7833-785D-4CA5-0B50CC7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C2528B-12BB-6A57-9ECB-15C71EE9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4F677-C0AD-8815-FDDD-6645C8E18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497EA-C709-49DD-A31C-68F3B0787D2D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060B6-9CFA-3A2B-8638-3D5D324CC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8EB31-C046-36D5-17F0-68BDA2480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33AF8-4D81-4FAF-A69A-BF6286922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9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Person, Im Haus, Halle, Kleidung enthält.&#10;&#10;Automatisch generierte Beschreibung">
            <a:extLst>
              <a:ext uri="{FF2B5EF4-FFF2-40B4-BE49-F238E27FC236}">
                <a16:creationId xmlns:a16="http://schemas.microsoft.com/office/drawing/2014/main" id="{1E673487-2BA2-861C-2A8E-35ED4867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465E492-DF3A-4D5D-4EBA-2D4F2E88F2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63842F-D2E0-391B-4260-C8BE8AEE7E17}"/>
              </a:ext>
            </a:extLst>
          </p:cNvPr>
          <p:cNvSpPr txBox="1">
            <a:spLocks/>
          </p:cNvSpPr>
          <p:nvPr/>
        </p:nvSpPr>
        <p:spPr>
          <a:xfrm>
            <a:off x="853965" y="317411"/>
            <a:ext cx="1048406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perspectiveFront" fov="2400000">
                <a:rot lat="21299999" lon="0" rev="0"/>
              </a:camera>
              <a:lightRig rig="glow" dir="t">
                <a:rot lat="0" lon="0" rev="0"/>
              </a:lightRig>
            </a:scene3d>
            <a:sp3d extrusionH="1619250" prstMaterial="plastic">
              <a:extrusionClr>
                <a:srgbClr val="FFED00"/>
              </a:extrusionClr>
              <a:contourClr>
                <a:srgbClr val="E5007D"/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dirty="0">
                <a:solidFill>
                  <a:srgbClr val="E5007D"/>
                </a:solidFill>
                <a:effectLst>
                  <a:outerShdw blurRad="317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utura" pitchFamily="50" charset="0"/>
              </a:rPr>
              <a:t>POLITIK-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42BE6DD-1045-616D-AB43-ED5C42192217}"/>
              </a:ext>
            </a:extLst>
          </p:cNvPr>
          <p:cNvSpPr txBox="1">
            <a:spLocks/>
          </p:cNvSpPr>
          <p:nvPr/>
        </p:nvSpPr>
        <p:spPr>
          <a:xfrm>
            <a:off x="622925" y="1650824"/>
            <a:ext cx="109461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perspectiveFront" fov="2400000">
                <a:rot lat="21299999" lon="0" rev="0"/>
              </a:camera>
              <a:lightRig rig="glow" dir="t">
                <a:rot lat="0" lon="0" rev="0"/>
              </a:lightRig>
            </a:scene3d>
            <a:sp3d extrusionH="1619250" prstMaterial="plastic">
              <a:extrusionClr>
                <a:srgbClr val="FFED00"/>
              </a:extrusionClr>
              <a:contourClr>
                <a:srgbClr val="E5007D"/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dirty="0">
                <a:solidFill>
                  <a:srgbClr val="E5007D"/>
                </a:solidFill>
                <a:effectLst>
                  <a:outerShdw blurRad="317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utura" pitchFamily="50" charset="0"/>
              </a:rPr>
              <a:t>WISSENSCHAFTEN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C06E4B-E489-7D8C-9132-CBE00E0B04BB}"/>
              </a:ext>
            </a:extLst>
          </p:cNvPr>
          <p:cNvSpPr txBox="1"/>
          <p:nvPr/>
        </p:nvSpPr>
        <p:spPr>
          <a:xfrm>
            <a:off x="2079170" y="4317651"/>
            <a:ext cx="8033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effectLst>
                  <a:outerShdw blurRad="241300" sx="102000" sy="102000" algn="ctr" rotWithShape="0">
                    <a:prstClr val="black">
                      <a:alpha val="40000"/>
                    </a:prstClr>
                  </a:outerShdw>
                </a:effectLst>
                <a:latin typeface="Futura Book" panose="020B0500000000000000" pitchFamily="34" charset="0"/>
                <a:ea typeface="Roboto Condensed Black" panose="02000000000000000000" pitchFamily="2" charset="0"/>
              </a:rPr>
              <a:t>mit Max Felder :)</a:t>
            </a:r>
          </a:p>
        </p:txBody>
      </p:sp>
    </p:spTree>
    <p:extLst>
      <p:ext uri="{BB962C8B-B14F-4D97-AF65-F5344CB8AC3E}">
        <p14:creationId xmlns:p14="http://schemas.microsoft.com/office/powerpoint/2010/main" val="3869372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608B4910-C3D4-BF22-1667-6D9C06FF2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1" y="-587431"/>
            <a:ext cx="11020097" cy="70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4202EA2D-DE87-8955-CC15-3AC3CAEF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29316"/>
          </a:xfrm>
          <a:prstGeom prst="rect">
            <a:avLst/>
          </a:prstGeom>
        </p:spPr>
      </p:pic>
      <p:pic>
        <p:nvPicPr>
          <p:cNvPr id="11" name="Grafik 10" descr="Ein Bild, das Grafiken, Farbigkeit, Schrift, Kreis enthält.&#10;&#10;Automatisch generierte Beschreibung">
            <a:extLst>
              <a:ext uri="{FF2B5EF4-FFF2-40B4-BE49-F238E27FC236}">
                <a16:creationId xmlns:a16="http://schemas.microsoft.com/office/drawing/2014/main" id="{770680E1-AC02-4911-DCDD-9AB26CE3C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69" y="649013"/>
            <a:ext cx="4401620" cy="17697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96C511B-DE33-71E8-DBEC-969B8BCB82CC}"/>
              </a:ext>
            </a:extLst>
          </p:cNvPr>
          <p:cNvSpPr/>
          <p:nvPr/>
        </p:nvSpPr>
        <p:spPr>
          <a:xfrm>
            <a:off x="5391807" y="2837793"/>
            <a:ext cx="6463862" cy="5912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Book" panose="020B0500000000000000" pitchFamily="34" charset="0"/>
              </a:rPr>
              <a:t>Hihi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06A767C-51B4-9B32-CA4A-D859D177D764}"/>
              </a:ext>
            </a:extLst>
          </p:cNvPr>
          <p:cNvSpPr/>
          <p:nvPr/>
        </p:nvSpPr>
        <p:spPr>
          <a:xfrm>
            <a:off x="5391807" y="3552453"/>
            <a:ext cx="6463862" cy="5912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Futura Book" panose="020B0500000000000000" pitchFamily="34" charset="0"/>
              </a:rPr>
              <a:t>Ça</a:t>
            </a:r>
            <a:r>
              <a:rPr lang="de-DE" sz="2400" dirty="0">
                <a:latin typeface="Futura Book" panose="020B0500000000000000" pitchFamily="34" charset="0"/>
              </a:rPr>
              <a:t> </a:t>
            </a:r>
            <a:r>
              <a:rPr lang="de-DE" sz="2400" dirty="0" err="1">
                <a:latin typeface="Futura Book" panose="020B0500000000000000" pitchFamily="34" charset="0"/>
              </a:rPr>
              <a:t>va</a:t>
            </a:r>
            <a:r>
              <a:rPr lang="de-DE" sz="2400" dirty="0">
                <a:latin typeface="Futura Book" panose="020B0500000000000000" pitchFamily="34" charset="0"/>
              </a:rPr>
              <a:t>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8EE89C3-B7C2-77CE-7C7D-C90EAB1C8727}"/>
              </a:ext>
            </a:extLst>
          </p:cNvPr>
          <p:cNvSpPr/>
          <p:nvPr/>
        </p:nvSpPr>
        <p:spPr>
          <a:xfrm>
            <a:off x="5391807" y="4246070"/>
            <a:ext cx="6463862" cy="10104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Book" panose="020B0500000000000000" pitchFamily="34" charset="0"/>
              </a:rPr>
              <a:t>Oh nein Zensur :O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1F775F-60B6-5573-8084-6A6B6D1160CF}"/>
              </a:ext>
            </a:extLst>
          </p:cNvPr>
          <p:cNvSpPr/>
          <p:nvPr/>
        </p:nvSpPr>
        <p:spPr>
          <a:xfrm>
            <a:off x="7197569" y="649013"/>
            <a:ext cx="4401620" cy="1769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Futura Book" panose="020B0500000000000000" pitchFamily="34" charset="0"/>
              </a:rPr>
              <a:t>:)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723EE32-99E2-158A-357D-2B11E9260FE8}"/>
              </a:ext>
            </a:extLst>
          </p:cNvPr>
          <p:cNvSpPr/>
          <p:nvPr/>
        </p:nvSpPr>
        <p:spPr>
          <a:xfrm>
            <a:off x="2280745" y="5971189"/>
            <a:ext cx="6463862" cy="658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Futura Book" panose="020B0500000000000000" pitchFamily="34" charset="0"/>
              </a:rPr>
              <a:t>Bonjour</a:t>
            </a:r>
            <a:endParaRPr lang="de-DE" sz="2400" dirty="0">
              <a:latin typeface="Futura Book" panose="020B0500000000000000" pitchFamily="34" charset="0"/>
            </a:endParaRPr>
          </a:p>
        </p:txBody>
      </p:sp>
      <p:pic>
        <p:nvPicPr>
          <p:cNvPr id="20" name="Grafik 19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92A2C354-DBD4-2F08-173C-95B413E16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4709" r="8095" b="6169"/>
          <a:stretch/>
        </p:blipFill>
        <p:spPr>
          <a:xfrm>
            <a:off x="0" y="83445"/>
            <a:ext cx="5220784" cy="53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B83367-26EE-1FBD-65B8-662C70B7D0B0}"/>
              </a:ext>
            </a:extLst>
          </p:cNvPr>
          <p:cNvSpPr txBox="1"/>
          <p:nvPr/>
        </p:nvSpPr>
        <p:spPr>
          <a:xfrm>
            <a:off x="204952" y="346841"/>
            <a:ext cx="11761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Unbekannte*r Autor*in: Die Geschichte der EU von 1945 bis 1959, unter: https://european-union.europa.eu/principles-countries-history/history-eu/1945-59_de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Krell, Gert / Schlotter, Peter: Weltbilder und Weltordnung in den Internationalen Beziehungen, unter: https://www.bpb.de/shop/zeitschriften/apuz/212827/weltbilder-und-weltordnung-in-den-internationalen-beziehungen/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Unbekannte*r Autor*in: Makro-/Meso-/Mikroebene, unter: https://www.bpb.de/kurz-knapp/lexika/politiklexikon/296425/makro-meso-mikroebene/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Unbekannte*r Autor*in: Istwerte des Haushaltsjahres 2022, unter: https://www.bundeshaushalt.de/DE/Bundeshaushalt-digital/bundeshaushalt-digital.html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Reinhard, Doreen: Radikaler Aufsteiger, unter: https://www.zeit.de/politik/deutschland/2019-05/alternative-fuer-deutschland-maximilian-krah-afd-europawahl-ostdeutschland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Unbekannte*r Autor*in: Armando Rodrigues de Sá, unter: https://de.wikipedia.org/wiki/Armando_Rodrigues_de_S%C3%A1 (11.4.2024).</a:t>
            </a:r>
          </a:p>
          <a:p>
            <a:r>
              <a:rPr lang="de-DE" dirty="0">
                <a:solidFill>
                  <a:schemeClr val="bg1"/>
                </a:solidFill>
                <a:latin typeface="Futura Book" panose="020B0500000000000000" pitchFamily="34" charset="0"/>
              </a:rPr>
              <a:t>Unbekannte*r Autor*in: 28. Februar 2006 - Vor 35 Jahren: Liechtensteiner stimmen gegen Frauenwahlrecht, unter: https://www1.wdr.de/stichtag/stichtag2068.html (11.4.2024).</a:t>
            </a:r>
          </a:p>
        </p:txBody>
      </p:sp>
    </p:spTree>
    <p:extLst>
      <p:ext uri="{BB962C8B-B14F-4D97-AF65-F5344CB8AC3E}">
        <p14:creationId xmlns:p14="http://schemas.microsoft.com/office/powerpoint/2010/main" val="1831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Futura</vt:lpstr>
      <vt:lpstr>Futura Book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</dc:title>
  <dc:creator>Max Felder</dc:creator>
  <cp:lastModifiedBy>Max Felder</cp:lastModifiedBy>
  <cp:revision>18</cp:revision>
  <dcterms:created xsi:type="dcterms:W3CDTF">2024-04-10T17:39:05Z</dcterms:created>
  <dcterms:modified xsi:type="dcterms:W3CDTF">2024-04-11T23:05:03Z</dcterms:modified>
</cp:coreProperties>
</file>