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sldIdLst>
    <p:sldId id="256" r:id="rId12"/>
    <p:sldId id="257" r:id="rId13"/>
    <p:sldId id="259" r:id="rId14"/>
    <p:sldId id="260" r:id="rId15"/>
    <p:sldId id="263" r:id="rId16"/>
    <p:sldId id="264" r:id="rId17"/>
    <p:sldId id="266" r:id="rId18"/>
    <p:sldId id="267" r:id="rId19"/>
    <p:sldId id="268" r:id="rId20"/>
    <p:sldId id="26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66C63-BACD-4696-96B2-491CA1BD95CC}" v="18" dt="2020-04-19T19:23:5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8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Akbar" userId="61dc2373e82f4d72" providerId="LiveId" clId="{47466C63-BACD-4696-96B2-491CA1BD95CC}"/>
    <pc:docChg chg="undo custSel addSld delSld modSld">
      <pc:chgData name="Max Akbar" userId="61dc2373e82f4d72" providerId="LiveId" clId="{47466C63-BACD-4696-96B2-491CA1BD95CC}" dt="2020-04-22T04:11:23.867" v="699" actId="20577"/>
      <pc:docMkLst>
        <pc:docMk/>
      </pc:docMkLst>
      <pc:sldChg chg="modSp">
        <pc:chgData name="Max Akbar" userId="61dc2373e82f4d72" providerId="LiveId" clId="{47466C63-BACD-4696-96B2-491CA1BD95CC}" dt="2020-04-18T18:38:02.277" v="497" actId="313"/>
        <pc:sldMkLst>
          <pc:docMk/>
          <pc:sldMk cId="312483872" sldId="256"/>
        </pc:sldMkLst>
        <pc:spChg chg="mod">
          <ac:chgData name="Max Akbar" userId="61dc2373e82f4d72" providerId="LiveId" clId="{47466C63-BACD-4696-96B2-491CA1BD95CC}" dt="2020-04-18T18:38:02.277" v="497" actId="313"/>
          <ac:spMkLst>
            <pc:docMk/>
            <pc:sldMk cId="312483872" sldId="256"/>
            <ac:spMk id="3" creationId="{4F9FBC70-4481-4AD2-BAA7-10EFF710C0F8}"/>
          </ac:spMkLst>
        </pc:spChg>
      </pc:sldChg>
      <pc:sldChg chg="modSp">
        <pc:chgData name="Max Akbar" userId="61dc2373e82f4d72" providerId="LiveId" clId="{47466C63-BACD-4696-96B2-491CA1BD95CC}" dt="2020-04-20T01:55:36.648" v="639" actId="6549"/>
        <pc:sldMkLst>
          <pc:docMk/>
          <pc:sldMk cId="211814996" sldId="257"/>
        </pc:sldMkLst>
        <pc:spChg chg="mod">
          <ac:chgData name="Max Akbar" userId="61dc2373e82f4d72" providerId="LiveId" clId="{47466C63-BACD-4696-96B2-491CA1BD95CC}" dt="2020-04-20T01:55:36.648" v="639" actId="6549"/>
          <ac:spMkLst>
            <pc:docMk/>
            <pc:sldMk cId="211814996" sldId="257"/>
            <ac:spMk id="7" creationId="{3AF6AF04-F67A-4367-9FC2-E792B789B068}"/>
          </ac:spMkLst>
        </pc:spChg>
      </pc:sldChg>
      <pc:sldChg chg="del">
        <pc:chgData name="Max Akbar" userId="61dc2373e82f4d72" providerId="LiveId" clId="{47466C63-BACD-4696-96B2-491CA1BD95CC}" dt="2020-04-18T18:45:45.058" v="499" actId="47"/>
        <pc:sldMkLst>
          <pc:docMk/>
          <pc:sldMk cId="1637893815" sldId="258"/>
        </pc:sldMkLst>
      </pc:sldChg>
      <pc:sldChg chg="modSp">
        <pc:chgData name="Max Akbar" userId="61dc2373e82f4d72" providerId="LiveId" clId="{47466C63-BACD-4696-96B2-491CA1BD95CC}" dt="2020-04-20T01:57:18.335" v="641" actId="20577"/>
        <pc:sldMkLst>
          <pc:docMk/>
          <pc:sldMk cId="681113962" sldId="259"/>
        </pc:sldMkLst>
        <pc:spChg chg="mod">
          <ac:chgData name="Max Akbar" userId="61dc2373e82f4d72" providerId="LiveId" clId="{47466C63-BACD-4696-96B2-491CA1BD95CC}" dt="2020-04-20T01:57:18.335" v="641" actId="20577"/>
          <ac:spMkLst>
            <pc:docMk/>
            <pc:sldMk cId="681113962" sldId="259"/>
            <ac:spMk id="7" creationId="{3AF6AF04-F67A-4367-9FC2-E792B789B068}"/>
          </ac:spMkLst>
        </pc:spChg>
      </pc:sldChg>
      <pc:sldChg chg="modSp">
        <pc:chgData name="Max Akbar" userId="61dc2373e82f4d72" providerId="LiveId" clId="{47466C63-BACD-4696-96B2-491CA1BD95CC}" dt="2020-04-19T19:24:02.471" v="634" actId="20577"/>
        <pc:sldMkLst>
          <pc:docMk/>
          <pc:sldMk cId="2545274834" sldId="260"/>
        </pc:sldMkLst>
        <pc:spChg chg="mod">
          <ac:chgData name="Max Akbar" userId="61dc2373e82f4d72" providerId="LiveId" clId="{47466C63-BACD-4696-96B2-491CA1BD95CC}" dt="2020-04-19T19:24:02.471" v="634" actId="20577"/>
          <ac:spMkLst>
            <pc:docMk/>
            <pc:sldMk cId="2545274834" sldId="260"/>
            <ac:spMk id="7" creationId="{3AF6AF04-F67A-4367-9FC2-E792B789B068}"/>
          </ac:spMkLst>
        </pc:spChg>
      </pc:sldChg>
      <pc:sldChg chg="del">
        <pc:chgData name="Max Akbar" userId="61dc2373e82f4d72" providerId="LiveId" clId="{47466C63-BACD-4696-96B2-491CA1BD95CC}" dt="2020-04-18T18:45:57.408" v="500" actId="47"/>
        <pc:sldMkLst>
          <pc:docMk/>
          <pc:sldMk cId="300456909" sldId="261"/>
        </pc:sldMkLst>
      </pc:sldChg>
      <pc:sldChg chg="del">
        <pc:chgData name="Max Akbar" userId="61dc2373e82f4d72" providerId="LiveId" clId="{47466C63-BACD-4696-96B2-491CA1BD95CC}" dt="2020-04-18T18:45:31.257" v="498" actId="2696"/>
        <pc:sldMkLst>
          <pc:docMk/>
          <pc:sldMk cId="255091533" sldId="262"/>
        </pc:sldMkLst>
      </pc:sldChg>
      <pc:sldChg chg="modSp add">
        <pc:chgData name="Max Akbar" userId="61dc2373e82f4d72" providerId="LiveId" clId="{47466C63-BACD-4696-96B2-491CA1BD95CC}" dt="2020-04-22T04:11:23.867" v="699" actId="20577"/>
        <pc:sldMkLst>
          <pc:docMk/>
          <pc:sldMk cId="2661933196" sldId="263"/>
        </pc:sldMkLst>
        <pc:spChg chg="mod">
          <ac:chgData name="Max Akbar" userId="61dc2373e82f4d72" providerId="LiveId" clId="{47466C63-BACD-4696-96B2-491CA1BD95CC}" dt="2020-04-18T18:19:10.009" v="13" actId="6549"/>
          <ac:spMkLst>
            <pc:docMk/>
            <pc:sldMk cId="2661933196" sldId="263"/>
            <ac:spMk id="2" creationId="{7E73BC5F-D21B-454C-85CB-42F5ECC22E90}"/>
          </ac:spMkLst>
        </pc:spChg>
        <pc:spChg chg="mod">
          <ac:chgData name="Max Akbar" userId="61dc2373e82f4d72" providerId="LiveId" clId="{47466C63-BACD-4696-96B2-491CA1BD95CC}" dt="2020-04-22T04:11:23.867" v="699" actId="20577"/>
          <ac:spMkLst>
            <pc:docMk/>
            <pc:sldMk cId="2661933196" sldId="263"/>
            <ac:spMk id="7" creationId="{3AF6AF04-F67A-4367-9FC2-E792B789B068}"/>
          </ac:spMkLst>
        </pc:spChg>
      </pc:sldChg>
      <pc:sldChg chg="modSp add">
        <pc:chgData name="Max Akbar" userId="61dc2373e82f4d72" providerId="LiveId" clId="{47466C63-BACD-4696-96B2-491CA1BD95CC}" dt="2020-04-20T03:52:21.513" v="671" actId="20577"/>
        <pc:sldMkLst>
          <pc:docMk/>
          <pc:sldMk cId="575988059" sldId="264"/>
        </pc:sldMkLst>
        <pc:spChg chg="mod">
          <ac:chgData name="Max Akbar" userId="61dc2373e82f4d72" providerId="LiveId" clId="{47466C63-BACD-4696-96B2-491CA1BD95CC}" dt="2020-04-18T18:19:26.448" v="27" actId="20577"/>
          <ac:spMkLst>
            <pc:docMk/>
            <pc:sldMk cId="575988059" sldId="264"/>
            <ac:spMk id="2" creationId="{7E73BC5F-D21B-454C-85CB-42F5ECC22E90}"/>
          </ac:spMkLst>
        </pc:spChg>
        <pc:spChg chg="mod">
          <ac:chgData name="Max Akbar" userId="61dc2373e82f4d72" providerId="LiveId" clId="{47466C63-BACD-4696-96B2-491CA1BD95CC}" dt="2020-04-20T03:52:21.513" v="671" actId="20577"/>
          <ac:spMkLst>
            <pc:docMk/>
            <pc:sldMk cId="575988059" sldId="264"/>
            <ac:spMk id="7" creationId="{3AF6AF04-F67A-4367-9FC2-E792B789B068}"/>
          </ac:spMkLst>
        </pc:spChg>
      </pc:sldChg>
      <pc:sldChg chg="modSp add">
        <pc:chgData name="Max Akbar" userId="61dc2373e82f4d72" providerId="LiveId" clId="{47466C63-BACD-4696-96B2-491CA1BD95CC}" dt="2020-04-18T18:31:09.918" v="437" actId="20577"/>
        <pc:sldMkLst>
          <pc:docMk/>
          <pc:sldMk cId="367270187" sldId="265"/>
        </pc:sldMkLst>
        <pc:spChg chg="mod">
          <ac:chgData name="Max Akbar" userId="61dc2373e82f4d72" providerId="LiveId" clId="{47466C63-BACD-4696-96B2-491CA1BD95CC}" dt="2020-04-18T18:19:35.977" v="34" actId="20577"/>
          <ac:spMkLst>
            <pc:docMk/>
            <pc:sldMk cId="367270187" sldId="265"/>
            <ac:spMk id="2" creationId="{7E73BC5F-D21B-454C-85CB-42F5ECC22E90}"/>
          </ac:spMkLst>
        </pc:spChg>
        <pc:spChg chg="mod">
          <ac:chgData name="Max Akbar" userId="61dc2373e82f4d72" providerId="LiveId" clId="{47466C63-BACD-4696-96B2-491CA1BD95CC}" dt="2020-04-18T18:31:09.918" v="437" actId="20577"/>
          <ac:spMkLst>
            <pc:docMk/>
            <pc:sldMk cId="367270187" sldId="265"/>
            <ac:spMk id="7" creationId="{3AF6AF04-F67A-4367-9FC2-E792B789B068}"/>
          </ac:spMkLst>
        </pc:spChg>
      </pc:sldChg>
      <pc:sldChg chg="modSp add">
        <pc:chgData name="Max Akbar" userId="61dc2373e82f4d72" providerId="LiveId" clId="{47466C63-BACD-4696-96B2-491CA1BD95CC}" dt="2020-04-20T03:52:26.278" v="674" actId="20577"/>
        <pc:sldMkLst>
          <pc:docMk/>
          <pc:sldMk cId="3338306095" sldId="266"/>
        </pc:sldMkLst>
        <pc:spChg chg="mod">
          <ac:chgData name="Max Akbar" userId="61dc2373e82f4d72" providerId="LiveId" clId="{47466C63-BACD-4696-96B2-491CA1BD95CC}" dt="2020-04-18T18:28:34.553" v="341" actId="6549"/>
          <ac:spMkLst>
            <pc:docMk/>
            <pc:sldMk cId="3338306095" sldId="266"/>
            <ac:spMk id="2" creationId="{7E73BC5F-D21B-454C-85CB-42F5ECC22E90}"/>
          </ac:spMkLst>
        </pc:spChg>
        <pc:spChg chg="mod">
          <ac:chgData name="Max Akbar" userId="61dc2373e82f4d72" providerId="LiveId" clId="{47466C63-BACD-4696-96B2-491CA1BD95CC}" dt="2020-04-20T03:52:26.278" v="674" actId="20577"/>
          <ac:spMkLst>
            <pc:docMk/>
            <pc:sldMk cId="3338306095" sldId="266"/>
            <ac:spMk id="7" creationId="{3AF6AF04-F67A-4367-9FC2-E792B789B068}"/>
          </ac:spMkLst>
        </pc:spChg>
      </pc:sldChg>
      <pc:sldChg chg="modSp add">
        <pc:chgData name="Max Akbar" userId="61dc2373e82f4d72" providerId="LiveId" clId="{47466C63-BACD-4696-96B2-491CA1BD95CC}" dt="2020-04-18T18:30:19.720" v="396" actId="20577"/>
        <pc:sldMkLst>
          <pc:docMk/>
          <pc:sldMk cId="3590462105" sldId="267"/>
        </pc:sldMkLst>
        <pc:spChg chg="mod">
          <ac:chgData name="Max Akbar" userId="61dc2373e82f4d72" providerId="LiveId" clId="{47466C63-BACD-4696-96B2-491CA1BD95CC}" dt="2020-04-18T18:28:49.049" v="345" actId="20577"/>
          <ac:spMkLst>
            <pc:docMk/>
            <pc:sldMk cId="3590462105" sldId="267"/>
            <ac:spMk id="2" creationId="{7E73BC5F-D21B-454C-85CB-42F5ECC22E90}"/>
          </ac:spMkLst>
        </pc:spChg>
        <pc:spChg chg="mod">
          <ac:chgData name="Max Akbar" userId="61dc2373e82f4d72" providerId="LiveId" clId="{47466C63-BACD-4696-96B2-491CA1BD95CC}" dt="2020-04-18T18:30:19.720" v="396" actId="20577"/>
          <ac:spMkLst>
            <pc:docMk/>
            <pc:sldMk cId="3590462105" sldId="267"/>
            <ac:spMk id="7" creationId="{3AF6AF04-F67A-4367-9FC2-E792B789B068}"/>
          </ac:spMkLst>
        </pc:spChg>
      </pc:sldChg>
      <pc:sldChg chg="modSp add">
        <pc:chgData name="Max Akbar" userId="61dc2373e82f4d72" providerId="LiveId" clId="{47466C63-BACD-4696-96B2-491CA1BD95CC}" dt="2020-04-20T03:53:04.246" v="695" actId="20577"/>
        <pc:sldMkLst>
          <pc:docMk/>
          <pc:sldMk cId="219952187" sldId="268"/>
        </pc:sldMkLst>
        <pc:spChg chg="mod">
          <ac:chgData name="Max Akbar" userId="61dc2373e82f4d72" providerId="LiveId" clId="{47466C63-BACD-4696-96B2-491CA1BD95CC}" dt="2020-04-20T03:53:04.246" v="695" actId="20577"/>
          <ac:spMkLst>
            <pc:docMk/>
            <pc:sldMk cId="219952187" sldId="268"/>
            <ac:spMk id="7" creationId="{3AF6AF04-F67A-4367-9FC2-E792B789B068}"/>
          </ac:spMkLst>
        </pc:spChg>
      </pc:sldChg>
      <pc:sldChg chg="modSp add">
        <pc:chgData name="Max Akbar" userId="61dc2373e82f4d72" providerId="LiveId" clId="{47466C63-BACD-4696-96B2-491CA1BD95CC}" dt="2020-04-18T18:31:55.983" v="496" actId="20577"/>
        <pc:sldMkLst>
          <pc:docMk/>
          <pc:sldMk cId="2029097755" sldId="269"/>
        </pc:sldMkLst>
        <pc:spChg chg="mod">
          <ac:chgData name="Max Akbar" userId="61dc2373e82f4d72" providerId="LiveId" clId="{47466C63-BACD-4696-96B2-491CA1BD95CC}" dt="2020-04-18T18:31:55.983" v="496" actId="20577"/>
          <ac:spMkLst>
            <pc:docMk/>
            <pc:sldMk cId="2029097755" sldId="269"/>
            <ac:spMk id="2" creationId="{7E73BC5F-D21B-454C-85CB-42F5ECC22E90}"/>
          </ac:spMkLst>
        </pc:spChg>
        <pc:spChg chg="mod">
          <ac:chgData name="Max Akbar" userId="61dc2373e82f4d72" providerId="LiveId" clId="{47466C63-BACD-4696-96B2-491CA1BD95CC}" dt="2020-04-18T18:31:44.155" v="485" actId="20577"/>
          <ac:spMkLst>
            <pc:docMk/>
            <pc:sldMk cId="2029097755" sldId="269"/>
            <ac:spMk id="7" creationId="{3AF6AF04-F67A-4367-9FC2-E792B789B0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6FCF-20FD-4EA5-BC71-17DCBCEA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78F1-B5A1-46A1-89B5-26F91E91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9FC7-FF95-48F0-A29B-D4A60400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E461-D782-4D8D-9F98-ABEB3B13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940E-1A15-4EA6-9662-6F21A4AB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D235-3FEE-4FD2-8908-C915AAE4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39084-56EA-4A60-ACD4-9B164E24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5D59-F286-4E58-A280-C43DD2D1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CAE4-D499-4C2D-8CB0-93CFB1FE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838F-D413-41CD-9984-B15E19C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FA308-7689-4F82-8FF8-D9175D7C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C7A0A-27C4-47E6-AD88-4BB0904D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2352-BF6E-492D-A7F3-C69942A0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AEDE-B6D2-4C17-957A-E02E7871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9752-3490-4060-9A88-7AA3ADF1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18-49D7-413A-90CA-60C3EF47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41A7-62E6-4118-9E36-82F58DE7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58DC-5F00-4178-82C9-4FA3E3DD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21F2-12C0-4D7B-9155-678103A4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A8C9-BE38-4BE6-9C4B-51E7ABFB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FB99-0E21-4E01-A6A0-B4920072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5403-B52D-42AB-9FC1-85C68D96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39F1-317B-4C48-962C-ACF93DFA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C1B6-C8BA-4A67-8396-76C920C2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8E59-0B27-4785-8F26-35F75D7C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E5FA-C658-4007-B027-C33E38C7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0E5C-98EE-4E17-96A3-B63CD3F4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B4B6-093F-4D7A-A4DE-D24201F0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487C3-62D1-4894-AE48-5C80890C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DE0B-FAAC-4671-AECE-EFA77E1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0CC0-538A-4D02-B21D-ECFDA661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6BF5-7A6C-42F4-8FC5-092AD5B2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0998-ADDF-4749-8DC7-6D8CB853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DFB3-B7FE-4AB3-85E6-7A1BADE2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DDAE9-1CB5-41AD-A5AA-18D97397C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56A51-ED37-4756-A4F7-FE0884D94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A3A02-B4F1-403B-93EB-3BCA1A6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9A182-D2DC-47E7-8526-B84A4433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E0656-615D-4DDD-9071-7699C36C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1E73-9686-42F1-8C08-8F5CC9CE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6B216-7358-49D7-A9E1-E941C59D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CDAA9-BB99-4B5A-BAEC-5BFBAE3D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87B8-0E54-4715-B2A0-DEAE412B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18622-68B9-491F-858D-C766901A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1728C-03E7-483C-A155-9B7DECF2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BCA1-D35E-4EB4-A136-2BD0E4BF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51E3-BAF4-4F0B-AD07-034005E5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10E7-33EA-4E30-B831-6F991CFF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105F1-7591-47AF-A1EF-06461FCE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5837B-C032-40EF-B8A3-468007D8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4627D-DA4D-4E18-9F97-67B16C05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20A87-E9FC-4806-9B66-4C5BB6BB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99C2-D9D3-4A17-8BF2-FA976E2C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71109-AED4-41AD-8F40-AFB4F5493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0938-B00D-4BC2-8BD6-217ED4EF9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C8A5-E107-4EE8-ACCF-159DBF99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C1A4-4084-4CF7-9484-B7D223DB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7D51-5235-45A9-A273-4F6F1D87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9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62B84-3156-43F4-BD13-250AE83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D46B-E610-44A0-AEBE-0068A8476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C563-D09C-49F7-B7C2-AEF26D2C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F33C-CF5C-494D-86E0-51AF6D4D56F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8709-8246-4F14-9C52-FC24FBD2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16A9-E080-4A46-9E90-C2B6C72A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F55F-C20C-4FF2-86BB-9791BB88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F875-FAA9-4E1C-BE56-B7A3615A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Duper 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FBC70-4481-4AD2-BAA7-10EFF710C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Guidelines</a:t>
            </a:r>
          </a:p>
        </p:txBody>
      </p:sp>
    </p:spTree>
    <p:extLst>
      <p:ext uri="{BB962C8B-B14F-4D97-AF65-F5344CB8AC3E}">
        <p14:creationId xmlns:p14="http://schemas.microsoft.com/office/powerpoint/2010/main" val="31248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Search Classes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Welcome Max please enter the class name: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Type class name: 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7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Search Class Not Found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Welcome Max please enter the class name: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Type class name: XYZ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Sorry ZYX class was not found try again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Type class name: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09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 your name and instructor Id to log into the system.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Type Login to begin: Login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Please enter your instructor name and Id: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Instructor name: Max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Instructor Id  : *********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11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- Failed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Please enter your instructor name and Id: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Error: Login Failed, please type login to try again or Quit to leave the application.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Instructor name: Max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Instructor Id  : *********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27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Welcome Max please select an option: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pPr marL="228600" indent="-228600">
                <a:buAutoNum type="arabicParenBoth"/>
              </a:pPr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 List Classes</a:t>
              </a:r>
            </a:p>
            <a:p>
              <a:pPr marL="228600" indent="-228600">
                <a:buAutoNum type="arabicParenBoth"/>
              </a:pPr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 Search Class</a:t>
              </a:r>
            </a:p>
            <a:p>
              <a:pPr marL="228600" indent="-228600">
                <a:buAutoNum type="arabicParenBoth"/>
              </a:pPr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 Search Student</a:t>
              </a:r>
            </a:p>
            <a:p>
              <a:pPr marL="228600" indent="-228600">
                <a:buAutoNum type="arabicParenBoth"/>
              </a:pPr>
              <a:r>
                <a:rPr lang="en-US" sz="1000">
                  <a:solidFill>
                    <a:srgbClr val="FFFFFF"/>
                  </a:solidFill>
                  <a:latin typeface="Consolas" pitchFamily="49" charset="0"/>
                </a:rPr>
                <a:t> Home</a:t>
              </a:r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pPr marL="228600" indent="-228600">
                <a:buAutoNum type="arabicParenBoth"/>
              </a:pPr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193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List Classes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Welcome Max please select a class Id: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Class Id| Class name     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1       | Learn C#       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2       | Learn Databases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98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Classes Detail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Welcome Max Current class detail (1-Learn C#).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Type rollcall to begin attendance: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Student Id| Student name 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1         | Tom          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2         | Harry        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830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Classes Attendance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Welcome Max Current class attendance (1-Learn C#).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Type Y/N in the attendance column: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Student Id| Student name | attendance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1         | Tom          | Y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46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BC5F-D21B-454C-85CB-42F5ECC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Classes Attendance Screen</a:t>
            </a:r>
          </a:p>
        </p:txBody>
      </p:sp>
      <p:grpSp>
        <p:nvGrpSpPr>
          <p:cNvPr id="4" name="CommandPrompt">
            <a:extLst>
              <a:ext uri="{FF2B5EF4-FFF2-40B4-BE49-F238E27FC236}">
                <a16:creationId xmlns:a16="http://schemas.microsoft.com/office/drawing/2014/main" id="{3B7F8AD1-E724-4F94-954B-6747BA6328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1094" y="1528889"/>
            <a:ext cx="9731151" cy="4690070"/>
            <a:chOff x="2133536" y="1959805"/>
            <a:chExt cx="4876928" cy="2916995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B9B1FE7-F068-4830-8107-892FE1D34EAB}"/>
                </a:ext>
              </a:extLst>
            </p:cNvPr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 Duper University</a:t>
              </a:r>
            </a:p>
          </p:txBody>
        </p: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BC4F1B1-39AB-4D84-AD1E-6FAE82423B8C}"/>
                </a:ext>
              </a:extLst>
            </p:cNvPr>
            <p:cNvGrpSpPr/>
            <p:nvPr/>
          </p:nvGrpSpPr>
          <p:grpSpPr>
            <a:xfrm>
              <a:off x="6832342" y="2066396"/>
              <a:ext cx="70774" cy="76200"/>
              <a:chOff x="9661395" y="131588"/>
              <a:chExt cx="70774" cy="76200"/>
            </a:xfrm>
          </p:grpSpPr>
          <p:cxnSp>
            <p:nvCxnSpPr>
              <p:cNvPr id="14" name="X2">
                <a:extLst>
                  <a:ext uri="{FF2B5EF4-FFF2-40B4-BE49-F238E27FC236}">
                    <a16:creationId xmlns:a16="http://schemas.microsoft.com/office/drawing/2014/main" id="{B810BAE4-2AA9-455B-B8B1-D9160F2F68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>
                <a:extLst>
                  <a:ext uri="{FF2B5EF4-FFF2-40B4-BE49-F238E27FC236}">
                    <a16:creationId xmlns:a16="http://schemas.microsoft.com/office/drawing/2014/main" id="{FBD8EEC1-0410-4E1D-AE87-1999419CFB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3AF6AF04-F67A-4367-9FC2-E792B789B068}"/>
                </a:ext>
              </a:extLst>
            </p:cNvPr>
            <p:cNvSpPr/>
            <p:nvPr/>
          </p:nvSpPr>
          <p:spPr>
            <a:xfrm>
              <a:off x="2189870" y="2227929"/>
              <a:ext cx="4610575" cy="257987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 Welcome to the Super-Duper University Instructor Application 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****************************************************************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Welcome Max Current class attendance (1-Learn C#).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Type Y/N in the attendance column: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Student Id| Student name | attendance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1         | Tom          | Y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2         | Harry        | N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Attendance complete.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Select an option:</a:t>
              </a:r>
            </a:p>
            <a:p>
              <a:pPr marL="228600" indent="-228600">
                <a:buAutoNum type="arabicParenBoth"/>
              </a:pPr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 Go to Instructor Screen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8A158-E4EC-430D-8C99-23A6BF79DCBD}"/>
                </a:ext>
              </a:extLst>
            </p:cNvPr>
            <p:cNvGrpSpPr/>
            <p:nvPr/>
          </p:nvGrpSpPr>
          <p:grpSpPr>
            <a:xfrm>
              <a:off x="6797131" y="2227930"/>
              <a:ext cx="147992" cy="2579870"/>
              <a:chOff x="369537" y="1330124"/>
              <a:chExt cx="147992" cy="2579870"/>
            </a:xfrm>
          </p:grpSpPr>
          <p:sp>
            <p:nvSpPr>
              <p:cNvPr id="10" name="ScrollBar">
                <a:extLst>
                  <a:ext uri="{FF2B5EF4-FFF2-40B4-BE49-F238E27FC236}">
                    <a16:creationId xmlns:a16="http://schemas.microsoft.com/office/drawing/2014/main" id="{32AC21FA-A560-4701-907E-2CE00614A4A5}"/>
                  </a:ext>
                </a:extLst>
              </p:cNvPr>
              <p:cNvSpPr/>
              <p:nvPr/>
            </p:nvSpPr>
            <p:spPr>
              <a:xfrm>
                <a:off x="369537" y="1330124"/>
                <a:ext cx="147992" cy="257987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>
                <a:extLst>
                  <a:ext uri="{FF2B5EF4-FFF2-40B4-BE49-F238E27FC236}">
                    <a16:creationId xmlns:a16="http://schemas.microsoft.com/office/drawing/2014/main" id="{508713DA-5311-4A47-8F23-35E0A89724C3}"/>
                  </a:ext>
                </a:extLst>
              </p:cNvPr>
              <p:cNvSpPr/>
              <p:nvPr/>
            </p:nvSpPr>
            <p:spPr>
              <a:xfrm>
                <a:off x="371475" y="2019432"/>
                <a:ext cx="146054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>
                <a:extLst>
                  <a:ext uri="{FF2B5EF4-FFF2-40B4-BE49-F238E27FC236}">
                    <a16:creationId xmlns:a16="http://schemas.microsoft.com/office/drawing/2014/main" id="{C2C7B55D-8AC9-4283-897A-20BEF07B9433}"/>
                  </a:ext>
                </a:extLst>
              </p:cNvPr>
              <p:cNvSpPr/>
              <p:nvPr/>
            </p:nvSpPr>
            <p:spPr>
              <a:xfrm>
                <a:off x="404942" y="1392572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>
                <a:extLst>
                  <a:ext uri="{FF2B5EF4-FFF2-40B4-BE49-F238E27FC236}">
                    <a16:creationId xmlns:a16="http://schemas.microsoft.com/office/drawing/2014/main" id="{2DBC4604-083A-4AFA-A7FA-475B817C4CAE}"/>
                  </a:ext>
                </a:extLst>
              </p:cNvPr>
              <p:cNvSpPr/>
              <p:nvPr/>
            </p:nvSpPr>
            <p:spPr>
              <a:xfrm rot="10800000">
                <a:off x="401434" y="3824676"/>
                <a:ext cx="81306" cy="48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5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526A7651-4733-4867-B7F8-72C4FF42454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D28368F-3718-4F28-BF60-2BA79D61CC9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E4FDE4F-5B42-4452-BED1-8B884E6298B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F33B503-D5BC-48A2-ADD7-486B792539D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C95D6ED-9D7F-4EAE-B21C-9A87E270771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EE27A0E-84B9-4B49-9774-CDCF58763FA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74AFFAD-E159-4A82-B46C-95DC0B21248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7FB5EAD-D70A-442F-9395-70EC490C38C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25F6432-739D-4F44-9C63-390D4A6E0AC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1507D6-C849-455A-B545-A57CFC747F0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429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Office Theme</vt:lpstr>
      <vt:lpstr>Super Duper University</vt:lpstr>
      <vt:lpstr>Home Screen</vt:lpstr>
      <vt:lpstr>Login Screen</vt:lpstr>
      <vt:lpstr>Login Screen - Failed</vt:lpstr>
      <vt:lpstr>Instructor Screen</vt:lpstr>
      <vt:lpstr>Instructor List Classes Screen</vt:lpstr>
      <vt:lpstr>Instructor Classes Detail Screen</vt:lpstr>
      <vt:lpstr>Instructor Classes Attendance Screen</vt:lpstr>
      <vt:lpstr>Instructor Classes Attendance Screen</vt:lpstr>
      <vt:lpstr>Instructor Search Classes Screen</vt:lpstr>
      <vt:lpstr>Instructor Search Class Not Found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Duper University</dc:title>
  <dc:creator>Max Akbar</dc:creator>
  <cp:lastModifiedBy>Max Akbar</cp:lastModifiedBy>
  <cp:revision>2</cp:revision>
  <dcterms:created xsi:type="dcterms:W3CDTF">2020-04-18T18:03:30Z</dcterms:created>
  <dcterms:modified xsi:type="dcterms:W3CDTF">2020-04-22T04:11:26Z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https://d.docs.live.net/61dc2373e82f4d72/YouTube/C^N Programming/Track - 01 - Essentials of C^N/Part 3 - Classes^J Structs and Interfaces/Design/Super Duper University.pptx</vt:lpwstr>
  </property>
</Properties>
</file>