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6A1-B7F0-4751-A9A2-6A7CEEB285A9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3C5-BCDE-405D-B1C1-4456E0C891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32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6A1-B7F0-4751-A9A2-6A7CEEB285A9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3C5-BCDE-405D-B1C1-4456E0C891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94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6A1-B7F0-4751-A9A2-6A7CEEB285A9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3C5-BCDE-405D-B1C1-4456E0C891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58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6A1-B7F0-4751-A9A2-6A7CEEB285A9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3C5-BCDE-405D-B1C1-4456E0C891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93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6A1-B7F0-4751-A9A2-6A7CEEB285A9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3C5-BCDE-405D-B1C1-4456E0C891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67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6A1-B7F0-4751-A9A2-6A7CEEB285A9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3C5-BCDE-405D-B1C1-4456E0C891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33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6A1-B7F0-4751-A9A2-6A7CEEB285A9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3C5-BCDE-405D-B1C1-4456E0C891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00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6A1-B7F0-4751-A9A2-6A7CEEB285A9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3C5-BCDE-405D-B1C1-4456E0C891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13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6A1-B7F0-4751-A9A2-6A7CEEB285A9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3C5-BCDE-405D-B1C1-4456E0C891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23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6A1-B7F0-4751-A9A2-6A7CEEB285A9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3C5-BCDE-405D-B1C1-4456E0C891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40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6A1-B7F0-4751-A9A2-6A7CEEB285A9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3C5-BCDE-405D-B1C1-4456E0C891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58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906A1-B7F0-4751-A9A2-6A7CEEB285A9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43C5-BCDE-405D-B1C1-4456E0C891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49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00894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Folie" r:id="rId4" imgW="473" imgH="473" progId="TCLayout.ActiveDocument.1">
                  <p:embed/>
                </p:oleObj>
              </mc:Choice>
              <mc:Fallback>
                <p:oleObj name="think-cell Foli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/>
        </p:nvSpPr>
        <p:spPr>
          <a:xfrm>
            <a:off x="113305" y="432550"/>
            <a:ext cx="3878531" cy="2790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8223104" y="3566997"/>
            <a:ext cx="3878531" cy="2790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8223105" y="432550"/>
            <a:ext cx="3878531" cy="2790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168205" y="432550"/>
            <a:ext cx="3878531" cy="2790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112" y="3925778"/>
            <a:ext cx="1682514" cy="168251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161101" y="5682528"/>
            <a:ext cx="200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Arial Black" panose="020B0A04020102020204" pitchFamily="34" charset="0"/>
              </a:rPr>
              <a:t>FAQ</a:t>
            </a:r>
            <a:endParaRPr lang="de-DE" sz="2400" dirty="0">
              <a:latin typeface="Arial Black" panose="020B0A040201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383" y="807826"/>
            <a:ext cx="1672177" cy="167217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106204" y="2553156"/>
            <a:ext cx="200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Arial Black" panose="020B0A04020102020204" pitchFamily="34" charset="0"/>
              </a:rPr>
              <a:t>Features</a:t>
            </a:r>
            <a:endParaRPr lang="de-DE" sz="2400" dirty="0">
              <a:latin typeface="Arial Black" panose="020B0A040201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223104" y="2553155"/>
            <a:ext cx="387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Arial Black" panose="020B0A04020102020204" pitchFamily="34" charset="0"/>
              </a:rPr>
              <a:t>Getting</a:t>
            </a:r>
            <a:r>
              <a:rPr lang="de-DE" sz="2400" dirty="0" smtClean="0">
                <a:latin typeface="Arial Black" panose="020B0A04020102020204" pitchFamily="34" charset="0"/>
              </a:rPr>
              <a:t> </a:t>
            </a:r>
            <a:r>
              <a:rPr lang="de-DE" sz="2400" dirty="0" err="1" smtClean="0">
                <a:latin typeface="Arial Black" panose="020B0A04020102020204" pitchFamily="34" charset="0"/>
              </a:rPr>
              <a:t>Started</a:t>
            </a:r>
            <a:endParaRPr lang="de-DE" sz="2400" dirty="0">
              <a:latin typeface="Arial Black" panose="020B0A040201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13304" y="2553154"/>
            <a:ext cx="3878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Arial Black" panose="020B0A04020102020204" pitchFamily="34" charset="0"/>
              </a:rPr>
              <a:t>Pricing</a:t>
            </a:r>
            <a:endParaRPr lang="de-DE" sz="2400" dirty="0">
              <a:latin typeface="Arial Black" panose="020B0A040201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13305" y="3566996"/>
            <a:ext cx="3878531" cy="2790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06" y="3964772"/>
            <a:ext cx="1604526" cy="1604526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113304" y="5682527"/>
            <a:ext cx="387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Arial Black" panose="020B0A04020102020204" pitchFamily="34" charset="0"/>
              </a:rPr>
              <a:t>Business Partners</a:t>
            </a:r>
            <a:endParaRPr lang="de-DE" sz="2400" dirty="0">
              <a:latin typeface="Arial Black" panose="020B0A0402010202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168203" y="3566995"/>
            <a:ext cx="3878531" cy="2790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12" y="3926012"/>
            <a:ext cx="1756515" cy="1756515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4168202" y="5682526"/>
            <a:ext cx="3878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Arial Black" panose="020B0A04020102020204" pitchFamily="34" charset="0"/>
              </a:rPr>
              <a:t>Other Products</a:t>
            </a:r>
            <a:endParaRPr lang="de-DE" sz="2400" dirty="0">
              <a:latin typeface="Arial Black" panose="020B0A04020102020204" pitchFamily="34" charset="0"/>
            </a:endParaRP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0" b="31600"/>
          <a:stretch/>
        </p:blipFill>
        <p:spPr>
          <a:xfrm>
            <a:off x="8840010" y="972297"/>
            <a:ext cx="2651017" cy="1367925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6"/>
          <a:stretch/>
        </p:blipFill>
        <p:spPr>
          <a:xfrm>
            <a:off x="1106710" y="817284"/>
            <a:ext cx="1891717" cy="163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think-cell Folie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Hoffmann</dc:creator>
  <cp:lastModifiedBy>Max Hoffmann</cp:lastModifiedBy>
  <cp:revision>8</cp:revision>
  <dcterms:created xsi:type="dcterms:W3CDTF">2018-06-27T09:21:19Z</dcterms:created>
  <dcterms:modified xsi:type="dcterms:W3CDTF">2018-07-26T08:49:53Z</dcterms:modified>
</cp:coreProperties>
</file>