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2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4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58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93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67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33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00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13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23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4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58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906A1-B7F0-4751-A9A2-6A7CEEB285A9}" type="datetimeFigureOut">
              <a:rPr lang="de-DE" smtClean="0"/>
              <a:t>27.06.2018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043C5-BCDE-405D-B1C1-4456E0C891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1765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113305" y="432550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168205" y="3566997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223105" y="432550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168205" y="432550"/>
            <a:ext cx="3878531" cy="2790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13" y="3925778"/>
            <a:ext cx="1682514" cy="16825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06202" y="5682528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 Black" panose="020B0A04020102020204" pitchFamily="34" charset="0"/>
              </a:rPr>
              <a:t>FAQ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383" y="807826"/>
            <a:ext cx="1672177" cy="167217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106204" y="2553156"/>
            <a:ext cx="200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latin typeface="Arial Black" panose="020B0A04020102020204" pitchFamily="34" charset="0"/>
              </a:rPr>
              <a:t>Features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288" y="655833"/>
            <a:ext cx="1976161" cy="197616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223104" y="2553155"/>
            <a:ext cx="3878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Arial Black" panose="020B0A04020102020204" pitchFamily="34" charset="0"/>
              </a:rPr>
              <a:t>Getting</a:t>
            </a:r>
            <a:r>
              <a:rPr lang="de-DE" sz="2400" dirty="0" smtClean="0">
                <a:latin typeface="Arial Black" panose="020B0A04020102020204" pitchFamily="34" charset="0"/>
              </a:rPr>
              <a:t> </a:t>
            </a:r>
            <a:r>
              <a:rPr lang="de-DE" sz="2400" dirty="0" err="1" smtClean="0">
                <a:latin typeface="Arial Black" panose="020B0A04020102020204" pitchFamily="34" charset="0"/>
              </a:rPr>
              <a:t>Started</a:t>
            </a:r>
            <a:endParaRPr lang="de-DE" sz="2400" dirty="0">
              <a:latin typeface="Arial Black" panose="020B0A040201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12" y="846756"/>
            <a:ext cx="1594314" cy="1594314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113304" y="2553154"/>
            <a:ext cx="3878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latin typeface="Arial Black" panose="020B0A04020102020204" pitchFamily="34" charset="0"/>
              </a:rPr>
              <a:t>Pricing</a:t>
            </a:r>
            <a:endParaRPr lang="de-DE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</vt:lpstr>
      <vt:lpstr>think-cell Folie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Max Hoffmann</dc:creator>
  <cp:lastModifiedBy>Max Hoffmann</cp:lastModifiedBy>
  <cp:revision>4</cp:revision>
  <dcterms:created xsi:type="dcterms:W3CDTF">2018-06-27T09:21:19Z</dcterms:created>
  <dcterms:modified xsi:type="dcterms:W3CDTF">2018-07-02T18:44:00Z</dcterms:modified>
</cp:coreProperties>
</file>