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30"/>
  </p:notesMasterIdLst>
  <p:sldIdLst>
    <p:sldId id="257" r:id="rId3"/>
    <p:sldId id="446" r:id="rId4"/>
    <p:sldId id="486" r:id="rId5"/>
    <p:sldId id="441" r:id="rId6"/>
    <p:sldId id="487" r:id="rId7"/>
    <p:sldId id="488" r:id="rId8"/>
    <p:sldId id="491" r:id="rId9"/>
    <p:sldId id="490" r:id="rId10"/>
    <p:sldId id="492" r:id="rId11"/>
    <p:sldId id="493" r:id="rId12"/>
    <p:sldId id="494" r:id="rId13"/>
    <p:sldId id="495" r:id="rId14"/>
    <p:sldId id="510" r:id="rId15"/>
    <p:sldId id="496" r:id="rId16"/>
    <p:sldId id="497" r:id="rId17"/>
    <p:sldId id="498" r:id="rId18"/>
    <p:sldId id="499" r:id="rId19"/>
    <p:sldId id="500" r:id="rId20"/>
    <p:sldId id="501" r:id="rId21"/>
    <p:sldId id="502" r:id="rId22"/>
    <p:sldId id="503" r:id="rId23"/>
    <p:sldId id="511" r:id="rId24"/>
    <p:sldId id="505" r:id="rId25"/>
    <p:sldId id="506" r:id="rId26"/>
    <p:sldId id="507" r:id="rId27"/>
    <p:sldId id="508" r:id="rId28"/>
    <p:sldId id="512"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EE4D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1652" autoAdjust="0"/>
    <p:restoredTop sz="94660"/>
  </p:normalViewPr>
  <p:slideViewPr>
    <p:cSldViewPr snapToGrid="0">
      <p:cViewPr varScale="1">
        <p:scale>
          <a:sx n="106" d="100"/>
          <a:sy n="106" d="100"/>
        </p:scale>
        <p:origin x="372" y="78"/>
      </p:cViewPr>
      <p:guideLst/>
    </p:cSldViewPr>
  </p:slideViewPr>
  <p:notesTextViewPr>
    <p:cViewPr>
      <p:scale>
        <a:sx n="1" d="1"/>
        <a:sy n="1" d="1"/>
      </p:scale>
      <p:origin x="0" y="0"/>
    </p:cViewPr>
  </p:notesTextViewPr>
  <p:notesViewPr>
    <p:cSldViewPr snapToGrid="0">
      <p:cViewPr varScale="1">
        <p:scale>
          <a:sx n="121" d="100"/>
          <a:sy n="121" d="100"/>
        </p:scale>
        <p:origin x="5022"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A332158-5C63-4D69-A2AC-4E07756D2B56}" type="datetimeFigureOut">
              <a:rPr lang="en-GB" smtClean="0"/>
              <a:t>11/03/2024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298DF51-097A-488D-B6B2-DA7192C1FF35}" type="slidenum">
              <a:rPr lang="en-GB" smtClean="0"/>
              <a:t>‹#›</a:t>
            </a:fld>
            <a:endParaRPr lang="en-GB"/>
          </a:p>
        </p:txBody>
      </p:sp>
    </p:spTree>
    <p:extLst>
      <p:ext uri="{BB962C8B-B14F-4D97-AF65-F5344CB8AC3E}">
        <p14:creationId xmlns:p14="http://schemas.microsoft.com/office/powerpoint/2010/main" val="37781257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7.emf"/><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D3AF9-93A2-4362-8E80-035C3045DF5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BF96463E-ED6B-421F-A134-3170647ED65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B8299296-FD02-40E5-BA0C-86E34A77FEDF}"/>
              </a:ext>
            </a:extLst>
          </p:cNvPr>
          <p:cNvSpPr>
            <a:spLocks noGrp="1"/>
          </p:cNvSpPr>
          <p:nvPr>
            <p:ph type="dt" sz="half" idx="10"/>
          </p:nvPr>
        </p:nvSpPr>
        <p:spPr/>
        <p:txBody>
          <a:bodyPr/>
          <a:lstStyle/>
          <a:p>
            <a:fld id="{F78AED50-E052-45F1-8BA2-DA4292F5EEB7}" type="datetimeFigureOut">
              <a:rPr lang="en-GB" smtClean="0"/>
              <a:t>11/03/2024</a:t>
            </a:fld>
            <a:endParaRPr lang="en-GB"/>
          </a:p>
        </p:txBody>
      </p:sp>
      <p:sp>
        <p:nvSpPr>
          <p:cNvPr id="5" name="Footer Placeholder 4">
            <a:extLst>
              <a:ext uri="{FF2B5EF4-FFF2-40B4-BE49-F238E27FC236}">
                <a16:creationId xmlns:a16="http://schemas.microsoft.com/office/drawing/2014/main" id="{E30CE780-7D0F-49FF-A2F4-ECE13F67475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F65BBDE-DD67-4292-837F-2B62A4DF0C23}"/>
              </a:ext>
            </a:extLst>
          </p:cNvPr>
          <p:cNvSpPr>
            <a:spLocks noGrp="1"/>
          </p:cNvSpPr>
          <p:nvPr>
            <p:ph type="sldNum" sz="quarter" idx="12"/>
          </p:nvPr>
        </p:nvSpPr>
        <p:spPr/>
        <p:txBody>
          <a:bodyPr/>
          <a:lstStyle/>
          <a:p>
            <a:fld id="{969D5A48-5CCD-4456-9ED1-F76E4978B0D2}" type="slidenum">
              <a:rPr lang="en-GB" smtClean="0"/>
              <a:t>‹#›</a:t>
            </a:fld>
            <a:endParaRPr lang="en-GB"/>
          </a:p>
        </p:txBody>
      </p:sp>
    </p:spTree>
    <p:extLst>
      <p:ext uri="{BB962C8B-B14F-4D97-AF65-F5344CB8AC3E}">
        <p14:creationId xmlns:p14="http://schemas.microsoft.com/office/powerpoint/2010/main" val="8363361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F50614-0CC7-40CC-87DB-D906B20C29DE}"/>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E63C37A8-0B81-4F3A-9BD3-943BAA6831B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BC6A776-4EA4-4C89-BA52-57AE145020C9}"/>
              </a:ext>
            </a:extLst>
          </p:cNvPr>
          <p:cNvSpPr>
            <a:spLocks noGrp="1"/>
          </p:cNvSpPr>
          <p:nvPr>
            <p:ph type="dt" sz="half" idx="10"/>
          </p:nvPr>
        </p:nvSpPr>
        <p:spPr/>
        <p:txBody>
          <a:bodyPr/>
          <a:lstStyle/>
          <a:p>
            <a:fld id="{F78AED50-E052-45F1-8BA2-DA4292F5EEB7}" type="datetimeFigureOut">
              <a:rPr lang="en-GB" smtClean="0"/>
              <a:t>11/03/2024</a:t>
            </a:fld>
            <a:endParaRPr lang="en-GB"/>
          </a:p>
        </p:txBody>
      </p:sp>
      <p:sp>
        <p:nvSpPr>
          <p:cNvPr id="5" name="Footer Placeholder 4">
            <a:extLst>
              <a:ext uri="{FF2B5EF4-FFF2-40B4-BE49-F238E27FC236}">
                <a16:creationId xmlns:a16="http://schemas.microsoft.com/office/drawing/2014/main" id="{CC7504AB-AC15-4F15-B338-AEEEBABAC89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CE439E8-E19C-4C15-9781-A12E03E5EECA}"/>
              </a:ext>
            </a:extLst>
          </p:cNvPr>
          <p:cNvSpPr>
            <a:spLocks noGrp="1"/>
          </p:cNvSpPr>
          <p:nvPr>
            <p:ph type="sldNum" sz="quarter" idx="12"/>
          </p:nvPr>
        </p:nvSpPr>
        <p:spPr/>
        <p:txBody>
          <a:bodyPr/>
          <a:lstStyle/>
          <a:p>
            <a:fld id="{969D5A48-5CCD-4456-9ED1-F76E4978B0D2}" type="slidenum">
              <a:rPr lang="en-GB" smtClean="0"/>
              <a:t>‹#›</a:t>
            </a:fld>
            <a:endParaRPr lang="en-GB"/>
          </a:p>
        </p:txBody>
      </p:sp>
    </p:spTree>
    <p:extLst>
      <p:ext uri="{BB962C8B-B14F-4D97-AF65-F5344CB8AC3E}">
        <p14:creationId xmlns:p14="http://schemas.microsoft.com/office/powerpoint/2010/main" val="21140591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BCA3360-F777-4702-8CBF-C99D7D3C108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8E44B76C-C8F0-4EB3-BDC5-515C4970358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BFC862F-37A9-426D-B70B-3FFB1E0322D3}"/>
              </a:ext>
            </a:extLst>
          </p:cNvPr>
          <p:cNvSpPr>
            <a:spLocks noGrp="1"/>
          </p:cNvSpPr>
          <p:nvPr>
            <p:ph type="dt" sz="half" idx="10"/>
          </p:nvPr>
        </p:nvSpPr>
        <p:spPr/>
        <p:txBody>
          <a:bodyPr/>
          <a:lstStyle/>
          <a:p>
            <a:fld id="{F78AED50-E052-45F1-8BA2-DA4292F5EEB7}" type="datetimeFigureOut">
              <a:rPr lang="en-GB" smtClean="0"/>
              <a:t>11/03/2024</a:t>
            </a:fld>
            <a:endParaRPr lang="en-GB"/>
          </a:p>
        </p:txBody>
      </p:sp>
      <p:sp>
        <p:nvSpPr>
          <p:cNvPr id="5" name="Footer Placeholder 4">
            <a:extLst>
              <a:ext uri="{FF2B5EF4-FFF2-40B4-BE49-F238E27FC236}">
                <a16:creationId xmlns:a16="http://schemas.microsoft.com/office/drawing/2014/main" id="{C33395F7-BDB1-4507-AD5C-60DDE44606B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5546745-FEC8-45D7-A643-8918F34C956E}"/>
              </a:ext>
            </a:extLst>
          </p:cNvPr>
          <p:cNvSpPr>
            <a:spLocks noGrp="1"/>
          </p:cNvSpPr>
          <p:nvPr>
            <p:ph type="sldNum" sz="quarter" idx="12"/>
          </p:nvPr>
        </p:nvSpPr>
        <p:spPr/>
        <p:txBody>
          <a:bodyPr/>
          <a:lstStyle/>
          <a:p>
            <a:fld id="{969D5A48-5CCD-4456-9ED1-F76E4978B0D2}" type="slidenum">
              <a:rPr lang="en-GB" smtClean="0"/>
              <a:t>‹#›</a:t>
            </a:fld>
            <a:endParaRPr lang="en-GB"/>
          </a:p>
        </p:txBody>
      </p:sp>
    </p:spTree>
    <p:extLst>
      <p:ext uri="{BB962C8B-B14F-4D97-AF65-F5344CB8AC3E}">
        <p14:creationId xmlns:p14="http://schemas.microsoft.com/office/powerpoint/2010/main" val="40842380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Title Slide 1">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863D3C-E59B-422C-8C19-87C96BC8053A}"/>
              </a:ext>
            </a:extLst>
          </p:cNvPr>
          <p:cNvSpPr>
            <a:spLocks noGrp="1"/>
          </p:cNvSpPr>
          <p:nvPr>
            <p:ph type="ctrTitle"/>
          </p:nvPr>
        </p:nvSpPr>
        <p:spPr>
          <a:xfrm>
            <a:off x="957600" y="2786400"/>
            <a:ext cx="4824000" cy="2528550"/>
          </a:xfrm>
        </p:spPr>
        <p:txBody>
          <a:bodyPr anchor="t" anchorCtr="0">
            <a:noAutofit/>
          </a:bodyPr>
          <a:lstStyle>
            <a:lvl1pPr algn="l">
              <a:defRPr sz="4400" b="0">
                <a:solidFill>
                  <a:schemeClr val="bg1"/>
                </a:solidFill>
                <a:latin typeface="+mj-lt"/>
              </a:defRPr>
            </a:lvl1pPr>
          </a:lstStyle>
          <a:p>
            <a:r>
              <a:rPr lang="en-US"/>
              <a:t>Click to edit Master title style</a:t>
            </a:r>
            <a:endParaRPr lang="en-GB"/>
          </a:p>
        </p:txBody>
      </p:sp>
      <p:sp>
        <p:nvSpPr>
          <p:cNvPr id="4" name="Date Placeholder 3">
            <a:extLst>
              <a:ext uri="{FF2B5EF4-FFF2-40B4-BE49-F238E27FC236}">
                <a16:creationId xmlns:a16="http://schemas.microsoft.com/office/drawing/2014/main" id="{50E6E4F5-1A8B-4CCE-8C6B-8CB62D097F60}"/>
              </a:ext>
            </a:extLst>
          </p:cNvPr>
          <p:cNvSpPr>
            <a:spLocks noGrp="1"/>
          </p:cNvSpPr>
          <p:nvPr>
            <p:ph type="dt" sz="half" idx="10"/>
          </p:nvPr>
        </p:nvSpPr>
        <p:spPr>
          <a:xfrm>
            <a:off x="957600" y="5808525"/>
            <a:ext cx="2743200" cy="208756"/>
          </a:xfrm>
        </p:spPr>
        <p:txBody>
          <a:bodyPr/>
          <a:lstStyle>
            <a:lvl1pPr>
              <a:defRPr sz="1300">
                <a:solidFill>
                  <a:srgbClr val="14F28C"/>
                </a:solidFill>
              </a:defRPr>
            </a:lvl1pPr>
          </a:lstStyle>
          <a:p>
            <a:fld id="{20A94E6A-A22F-4C3D-BF52-2287F4364CFE}" type="datetime4">
              <a:rPr lang="en-GB" smtClean="0"/>
              <a:t>11 March 2024</a:t>
            </a:fld>
            <a:endParaRPr lang="en-GB"/>
          </a:p>
        </p:txBody>
      </p:sp>
      <p:sp>
        <p:nvSpPr>
          <p:cNvPr id="5" name="Footer Placeholder 4">
            <a:extLst>
              <a:ext uri="{FF2B5EF4-FFF2-40B4-BE49-F238E27FC236}">
                <a16:creationId xmlns:a16="http://schemas.microsoft.com/office/drawing/2014/main" id="{BB0E4BBF-DCD4-4091-A152-067B4E0E3B36}"/>
              </a:ext>
            </a:extLst>
          </p:cNvPr>
          <p:cNvSpPr>
            <a:spLocks noGrp="1"/>
          </p:cNvSpPr>
          <p:nvPr>
            <p:ph type="ftr" sz="quarter" idx="11"/>
          </p:nvPr>
        </p:nvSpPr>
        <p:spPr>
          <a:xfrm>
            <a:off x="4038600" y="6946900"/>
            <a:ext cx="4114800" cy="365125"/>
          </a:xfrm>
        </p:spPr>
        <p:txBody>
          <a:bodyPr/>
          <a:lstStyle/>
          <a:p>
            <a:r>
              <a:rPr lang="en-GB"/>
              <a:t>© Kubrick Group</a:t>
            </a:r>
          </a:p>
        </p:txBody>
      </p:sp>
      <p:sp>
        <p:nvSpPr>
          <p:cNvPr id="6" name="Slide Number Placeholder 5">
            <a:extLst>
              <a:ext uri="{FF2B5EF4-FFF2-40B4-BE49-F238E27FC236}">
                <a16:creationId xmlns:a16="http://schemas.microsoft.com/office/drawing/2014/main" id="{1BC95905-F0B7-4EA0-9FC8-B9A1FB34A025}"/>
              </a:ext>
            </a:extLst>
          </p:cNvPr>
          <p:cNvSpPr>
            <a:spLocks noGrp="1"/>
          </p:cNvSpPr>
          <p:nvPr>
            <p:ph type="sldNum" sz="quarter" idx="12"/>
          </p:nvPr>
        </p:nvSpPr>
        <p:spPr>
          <a:xfrm>
            <a:off x="8610600" y="6946900"/>
            <a:ext cx="2743200" cy="365125"/>
          </a:xfrm>
        </p:spPr>
        <p:txBody>
          <a:bodyPr/>
          <a:lstStyle/>
          <a:p>
            <a:fld id="{E76C374D-40EA-46D5-B147-8C37E776FB84}" type="slidenum">
              <a:rPr lang="en-GB" smtClean="0"/>
              <a:t>‹#›</a:t>
            </a:fld>
            <a:endParaRPr lang="en-GB"/>
          </a:p>
        </p:txBody>
      </p:sp>
      <p:pic>
        <p:nvPicPr>
          <p:cNvPr id="7" name="Picture 6" descr="Background pattern&#10;&#10;Description automatically generated">
            <a:extLst>
              <a:ext uri="{FF2B5EF4-FFF2-40B4-BE49-F238E27FC236}">
                <a16:creationId xmlns:a16="http://schemas.microsoft.com/office/drawing/2014/main" id="{871B919F-A06C-4A9C-A781-E4BCD1FAD4A0}"/>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r="14366"/>
          <a:stretch/>
        </p:blipFill>
        <p:spPr>
          <a:xfrm>
            <a:off x="7820103" y="823129"/>
            <a:ext cx="4371898" cy="5109004"/>
          </a:xfrm>
          <a:prstGeom prst="rect">
            <a:avLst/>
          </a:prstGeom>
        </p:spPr>
      </p:pic>
      <p:pic>
        <p:nvPicPr>
          <p:cNvPr id="11" name="Picture 10">
            <a:extLst>
              <a:ext uri="{FF2B5EF4-FFF2-40B4-BE49-F238E27FC236}">
                <a16:creationId xmlns:a16="http://schemas.microsoft.com/office/drawing/2014/main" id="{9C15968B-EE12-4829-BD91-22FBC72686A4}"/>
              </a:ext>
            </a:extLst>
          </p:cNvPr>
          <p:cNvPicPr>
            <a:picLocks noChangeAspect="1"/>
          </p:cNvPicPr>
          <p:nvPr userDrawn="1"/>
        </p:nvPicPr>
        <p:blipFill>
          <a:blip r:embed="rId3"/>
          <a:stretch>
            <a:fillRect/>
          </a:stretch>
        </p:blipFill>
        <p:spPr>
          <a:xfrm>
            <a:off x="957600" y="629800"/>
            <a:ext cx="1140555" cy="284400"/>
          </a:xfrm>
          <a:prstGeom prst="rect">
            <a:avLst/>
          </a:prstGeom>
        </p:spPr>
      </p:pic>
    </p:spTree>
    <p:extLst>
      <p:ext uri="{BB962C8B-B14F-4D97-AF65-F5344CB8AC3E}">
        <p14:creationId xmlns:p14="http://schemas.microsoft.com/office/powerpoint/2010/main" val="25941554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itle Slide 2">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863D3C-E59B-422C-8C19-87C96BC8053A}"/>
              </a:ext>
            </a:extLst>
          </p:cNvPr>
          <p:cNvSpPr>
            <a:spLocks noGrp="1"/>
          </p:cNvSpPr>
          <p:nvPr>
            <p:ph type="ctrTitle"/>
          </p:nvPr>
        </p:nvSpPr>
        <p:spPr>
          <a:xfrm>
            <a:off x="957600" y="2786400"/>
            <a:ext cx="4824000" cy="2528550"/>
          </a:xfrm>
        </p:spPr>
        <p:txBody>
          <a:bodyPr anchor="t" anchorCtr="0">
            <a:noAutofit/>
          </a:bodyPr>
          <a:lstStyle>
            <a:lvl1pPr algn="l">
              <a:defRPr sz="4400" b="0">
                <a:solidFill>
                  <a:schemeClr val="bg1"/>
                </a:solidFill>
                <a:latin typeface="+mj-lt"/>
              </a:defRPr>
            </a:lvl1pPr>
          </a:lstStyle>
          <a:p>
            <a:r>
              <a:rPr lang="en-US"/>
              <a:t>Click to edit Master title style</a:t>
            </a:r>
            <a:endParaRPr lang="en-GB"/>
          </a:p>
        </p:txBody>
      </p:sp>
      <p:sp>
        <p:nvSpPr>
          <p:cNvPr id="4" name="Date Placeholder 3">
            <a:extLst>
              <a:ext uri="{FF2B5EF4-FFF2-40B4-BE49-F238E27FC236}">
                <a16:creationId xmlns:a16="http://schemas.microsoft.com/office/drawing/2014/main" id="{50E6E4F5-1A8B-4CCE-8C6B-8CB62D097F60}"/>
              </a:ext>
            </a:extLst>
          </p:cNvPr>
          <p:cNvSpPr>
            <a:spLocks noGrp="1"/>
          </p:cNvSpPr>
          <p:nvPr>
            <p:ph type="dt" sz="half" idx="10"/>
          </p:nvPr>
        </p:nvSpPr>
        <p:spPr>
          <a:xfrm>
            <a:off x="957600" y="5808525"/>
            <a:ext cx="2743200" cy="208756"/>
          </a:xfrm>
        </p:spPr>
        <p:txBody>
          <a:bodyPr/>
          <a:lstStyle>
            <a:lvl1pPr>
              <a:defRPr sz="1300">
                <a:solidFill>
                  <a:srgbClr val="14F28C"/>
                </a:solidFill>
              </a:defRPr>
            </a:lvl1pPr>
          </a:lstStyle>
          <a:p>
            <a:fld id="{51F2D261-41E8-43C4-B85D-5F6B508D0F14}" type="datetime4">
              <a:rPr lang="en-GB" smtClean="0"/>
              <a:t>11 March 2024</a:t>
            </a:fld>
            <a:endParaRPr lang="en-GB"/>
          </a:p>
        </p:txBody>
      </p:sp>
      <p:sp>
        <p:nvSpPr>
          <p:cNvPr id="5" name="Footer Placeholder 4">
            <a:extLst>
              <a:ext uri="{FF2B5EF4-FFF2-40B4-BE49-F238E27FC236}">
                <a16:creationId xmlns:a16="http://schemas.microsoft.com/office/drawing/2014/main" id="{BB0E4BBF-DCD4-4091-A152-067B4E0E3B36}"/>
              </a:ext>
            </a:extLst>
          </p:cNvPr>
          <p:cNvSpPr>
            <a:spLocks noGrp="1"/>
          </p:cNvSpPr>
          <p:nvPr>
            <p:ph type="ftr" sz="quarter" idx="11"/>
          </p:nvPr>
        </p:nvSpPr>
        <p:spPr>
          <a:xfrm>
            <a:off x="4038600" y="6946900"/>
            <a:ext cx="4114800" cy="365125"/>
          </a:xfrm>
        </p:spPr>
        <p:txBody>
          <a:bodyPr/>
          <a:lstStyle/>
          <a:p>
            <a:r>
              <a:rPr lang="en-GB"/>
              <a:t>© Kubrick Group</a:t>
            </a:r>
          </a:p>
        </p:txBody>
      </p:sp>
      <p:sp>
        <p:nvSpPr>
          <p:cNvPr id="6" name="Slide Number Placeholder 5">
            <a:extLst>
              <a:ext uri="{FF2B5EF4-FFF2-40B4-BE49-F238E27FC236}">
                <a16:creationId xmlns:a16="http://schemas.microsoft.com/office/drawing/2014/main" id="{1BC95905-F0B7-4EA0-9FC8-B9A1FB34A025}"/>
              </a:ext>
            </a:extLst>
          </p:cNvPr>
          <p:cNvSpPr>
            <a:spLocks noGrp="1"/>
          </p:cNvSpPr>
          <p:nvPr>
            <p:ph type="sldNum" sz="quarter" idx="12"/>
          </p:nvPr>
        </p:nvSpPr>
        <p:spPr>
          <a:xfrm>
            <a:off x="8610600" y="6946900"/>
            <a:ext cx="2743200" cy="365125"/>
          </a:xfrm>
        </p:spPr>
        <p:txBody>
          <a:bodyPr/>
          <a:lstStyle/>
          <a:p>
            <a:fld id="{E76C374D-40EA-46D5-B147-8C37E776FB84}" type="slidenum">
              <a:rPr lang="en-GB" smtClean="0"/>
              <a:t>‹#›</a:t>
            </a:fld>
            <a:endParaRPr lang="en-GB"/>
          </a:p>
        </p:txBody>
      </p:sp>
      <p:pic>
        <p:nvPicPr>
          <p:cNvPr id="9" name="Picture 8" descr="A picture containing web, fan&#10;&#10;Description automatically generated">
            <a:extLst>
              <a:ext uri="{FF2B5EF4-FFF2-40B4-BE49-F238E27FC236}">
                <a16:creationId xmlns:a16="http://schemas.microsoft.com/office/drawing/2014/main" id="{B5035D29-DA9F-4F2D-9EEA-ABD5035619D1}"/>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r="16296"/>
          <a:stretch/>
        </p:blipFill>
        <p:spPr>
          <a:xfrm>
            <a:off x="7909169" y="844134"/>
            <a:ext cx="4282831" cy="5112581"/>
          </a:xfrm>
          <a:prstGeom prst="rect">
            <a:avLst/>
          </a:prstGeom>
        </p:spPr>
      </p:pic>
      <p:pic>
        <p:nvPicPr>
          <p:cNvPr id="11" name="Picture 10">
            <a:extLst>
              <a:ext uri="{FF2B5EF4-FFF2-40B4-BE49-F238E27FC236}">
                <a16:creationId xmlns:a16="http://schemas.microsoft.com/office/drawing/2014/main" id="{F85F1BFE-57DC-469F-B591-13CAA7302BA3}"/>
              </a:ext>
            </a:extLst>
          </p:cNvPr>
          <p:cNvPicPr>
            <a:picLocks noChangeAspect="1"/>
          </p:cNvPicPr>
          <p:nvPr userDrawn="1"/>
        </p:nvPicPr>
        <p:blipFill>
          <a:blip r:embed="rId3"/>
          <a:stretch>
            <a:fillRect/>
          </a:stretch>
        </p:blipFill>
        <p:spPr>
          <a:xfrm>
            <a:off x="957600" y="629800"/>
            <a:ext cx="1140555" cy="284400"/>
          </a:xfrm>
          <a:prstGeom prst="rect">
            <a:avLst/>
          </a:prstGeom>
        </p:spPr>
      </p:pic>
    </p:spTree>
    <p:extLst>
      <p:ext uri="{BB962C8B-B14F-4D97-AF65-F5344CB8AC3E}">
        <p14:creationId xmlns:p14="http://schemas.microsoft.com/office/powerpoint/2010/main" val="28235232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Title Slide 3">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863D3C-E59B-422C-8C19-87C96BC8053A}"/>
              </a:ext>
            </a:extLst>
          </p:cNvPr>
          <p:cNvSpPr>
            <a:spLocks noGrp="1"/>
          </p:cNvSpPr>
          <p:nvPr>
            <p:ph type="ctrTitle"/>
          </p:nvPr>
        </p:nvSpPr>
        <p:spPr>
          <a:xfrm>
            <a:off x="957600" y="2786400"/>
            <a:ext cx="4824000" cy="2528550"/>
          </a:xfrm>
        </p:spPr>
        <p:txBody>
          <a:bodyPr anchor="t" anchorCtr="0">
            <a:noAutofit/>
          </a:bodyPr>
          <a:lstStyle>
            <a:lvl1pPr algn="l">
              <a:defRPr sz="4400" b="0">
                <a:solidFill>
                  <a:schemeClr val="bg1"/>
                </a:solidFill>
                <a:latin typeface="+mj-lt"/>
              </a:defRPr>
            </a:lvl1pPr>
          </a:lstStyle>
          <a:p>
            <a:r>
              <a:rPr lang="en-US"/>
              <a:t>Click to edit Master title style</a:t>
            </a:r>
            <a:endParaRPr lang="en-GB"/>
          </a:p>
        </p:txBody>
      </p:sp>
      <p:sp>
        <p:nvSpPr>
          <p:cNvPr id="4" name="Date Placeholder 3">
            <a:extLst>
              <a:ext uri="{FF2B5EF4-FFF2-40B4-BE49-F238E27FC236}">
                <a16:creationId xmlns:a16="http://schemas.microsoft.com/office/drawing/2014/main" id="{50E6E4F5-1A8B-4CCE-8C6B-8CB62D097F60}"/>
              </a:ext>
            </a:extLst>
          </p:cNvPr>
          <p:cNvSpPr>
            <a:spLocks noGrp="1"/>
          </p:cNvSpPr>
          <p:nvPr>
            <p:ph type="dt" sz="half" idx="10"/>
          </p:nvPr>
        </p:nvSpPr>
        <p:spPr>
          <a:xfrm>
            <a:off x="957600" y="5808525"/>
            <a:ext cx="2743200" cy="208756"/>
          </a:xfrm>
        </p:spPr>
        <p:txBody>
          <a:bodyPr/>
          <a:lstStyle>
            <a:lvl1pPr>
              <a:defRPr sz="1300">
                <a:solidFill>
                  <a:srgbClr val="14F28C"/>
                </a:solidFill>
              </a:defRPr>
            </a:lvl1pPr>
          </a:lstStyle>
          <a:p>
            <a:fld id="{27C82E13-AE37-4A54-9FC9-E65F44765A42}" type="datetime4">
              <a:rPr lang="en-GB" smtClean="0"/>
              <a:t>11 March 2024</a:t>
            </a:fld>
            <a:endParaRPr lang="en-GB"/>
          </a:p>
        </p:txBody>
      </p:sp>
      <p:sp>
        <p:nvSpPr>
          <p:cNvPr id="5" name="Footer Placeholder 4">
            <a:extLst>
              <a:ext uri="{FF2B5EF4-FFF2-40B4-BE49-F238E27FC236}">
                <a16:creationId xmlns:a16="http://schemas.microsoft.com/office/drawing/2014/main" id="{BB0E4BBF-DCD4-4091-A152-067B4E0E3B36}"/>
              </a:ext>
            </a:extLst>
          </p:cNvPr>
          <p:cNvSpPr>
            <a:spLocks noGrp="1"/>
          </p:cNvSpPr>
          <p:nvPr>
            <p:ph type="ftr" sz="quarter" idx="11"/>
          </p:nvPr>
        </p:nvSpPr>
        <p:spPr>
          <a:xfrm>
            <a:off x="4038600" y="6946900"/>
            <a:ext cx="4114800" cy="365125"/>
          </a:xfrm>
        </p:spPr>
        <p:txBody>
          <a:bodyPr/>
          <a:lstStyle/>
          <a:p>
            <a:r>
              <a:rPr lang="en-GB"/>
              <a:t>© Kubrick Group</a:t>
            </a:r>
          </a:p>
        </p:txBody>
      </p:sp>
      <p:sp>
        <p:nvSpPr>
          <p:cNvPr id="6" name="Slide Number Placeholder 5">
            <a:extLst>
              <a:ext uri="{FF2B5EF4-FFF2-40B4-BE49-F238E27FC236}">
                <a16:creationId xmlns:a16="http://schemas.microsoft.com/office/drawing/2014/main" id="{1BC95905-F0B7-4EA0-9FC8-B9A1FB34A025}"/>
              </a:ext>
            </a:extLst>
          </p:cNvPr>
          <p:cNvSpPr>
            <a:spLocks noGrp="1"/>
          </p:cNvSpPr>
          <p:nvPr>
            <p:ph type="sldNum" sz="quarter" idx="12"/>
          </p:nvPr>
        </p:nvSpPr>
        <p:spPr>
          <a:xfrm>
            <a:off x="8610600" y="6946900"/>
            <a:ext cx="2743200" cy="365125"/>
          </a:xfrm>
        </p:spPr>
        <p:txBody>
          <a:bodyPr/>
          <a:lstStyle/>
          <a:p>
            <a:fld id="{E76C374D-40EA-46D5-B147-8C37E776FB84}" type="slidenum">
              <a:rPr lang="en-GB" smtClean="0"/>
              <a:t>‹#›</a:t>
            </a:fld>
            <a:endParaRPr lang="en-GB"/>
          </a:p>
        </p:txBody>
      </p:sp>
      <p:pic>
        <p:nvPicPr>
          <p:cNvPr id="12" name="Picture 11" descr="A blue circle with a black background&#10;&#10;Description automatically generated with low confidence">
            <a:extLst>
              <a:ext uri="{FF2B5EF4-FFF2-40B4-BE49-F238E27FC236}">
                <a16:creationId xmlns:a16="http://schemas.microsoft.com/office/drawing/2014/main" id="{E2DF95FB-E063-456F-8A3D-CF43F677D07A}"/>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7905749" y="866776"/>
            <a:ext cx="4286251" cy="5093356"/>
          </a:xfrm>
          <a:prstGeom prst="rect">
            <a:avLst/>
          </a:prstGeom>
        </p:spPr>
      </p:pic>
      <p:pic>
        <p:nvPicPr>
          <p:cNvPr id="13" name="Picture 12">
            <a:extLst>
              <a:ext uri="{FF2B5EF4-FFF2-40B4-BE49-F238E27FC236}">
                <a16:creationId xmlns:a16="http://schemas.microsoft.com/office/drawing/2014/main" id="{D99C64D7-2171-4408-80E7-5E65DA63FE6C}"/>
              </a:ext>
            </a:extLst>
          </p:cNvPr>
          <p:cNvPicPr>
            <a:picLocks noChangeAspect="1"/>
          </p:cNvPicPr>
          <p:nvPr userDrawn="1"/>
        </p:nvPicPr>
        <p:blipFill>
          <a:blip r:embed="rId3"/>
          <a:stretch>
            <a:fillRect/>
          </a:stretch>
        </p:blipFill>
        <p:spPr>
          <a:xfrm>
            <a:off x="957600" y="629800"/>
            <a:ext cx="1140555" cy="284400"/>
          </a:xfrm>
          <a:prstGeom prst="rect">
            <a:avLst/>
          </a:prstGeom>
        </p:spPr>
      </p:pic>
    </p:spTree>
    <p:extLst>
      <p:ext uri="{BB962C8B-B14F-4D97-AF65-F5344CB8AC3E}">
        <p14:creationId xmlns:p14="http://schemas.microsoft.com/office/powerpoint/2010/main" val="26647244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Title Slide 4">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863D3C-E59B-422C-8C19-87C96BC8053A}"/>
              </a:ext>
            </a:extLst>
          </p:cNvPr>
          <p:cNvSpPr>
            <a:spLocks noGrp="1"/>
          </p:cNvSpPr>
          <p:nvPr>
            <p:ph type="ctrTitle"/>
          </p:nvPr>
        </p:nvSpPr>
        <p:spPr>
          <a:xfrm>
            <a:off x="957600" y="2786400"/>
            <a:ext cx="4824000" cy="2528550"/>
          </a:xfrm>
        </p:spPr>
        <p:txBody>
          <a:bodyPr anchor="t" anchorCtr="0">
            <a:noAutofit/>
          </a:bodyPr>
          <a:lstStyle>
            <a:lvl1pPr algn="l">
              <a:defRPr sz="4400" b="0">
                <a:solidFill>
                  <a:schemeClr val="bg1"/>
                </a:solidFill>
                <a:latin typeface="+mj-lt"/>
              </a:defRPr>
            </a:lvl1pPr>
          </a:lstStyle>
          <a:p>
            <a:r>
              <a:rPr lang="en-US"/>
              <a:t>Click to edit Master title style</a:t>
            </a:r>
            <a:endParaRPr lang="en-GB"/>
          </a:p>
        </p:txBody>
      </p:sp>
      <p:sp>
        <p:nvSpPr>
          <p:cNvPr id="4" name="Date Placeholder 3">
            <a:extLst>
              <a:ext uri="{FF2B5EF4-FFF2-40B4-BE49-F238E27FC236}">
                <a16:creationId xmlns:a16="http://schemas.microsoft.com/office/drawing/2014/main" id="{50E6E4F5-1A8B-4CCE-8C6B-8CB62D097F60}"/>
              </a:ext>
            </a:extLst>
          </p:cNvPr>
          <p:cNvSpPr>
            <a:spLocks noGrp="1"/>
          </p:cNvSpPr>
          <p:nvPr>
            <p:ph type="dt" sz="half" idx="10"/>
          </p:nvPr>
        </p:nvSpPr>
        <p:spPr>
          <a:xfrm>
            <a:off x="957600" y="5808525"/>
            <a:ext cx="2743200" cy="208756"/>
          </a:xfrm>
        </p:spPr>
        <p:txBody>
          <a:bodyPr/>
          <a:lstStyle>
            <a:lvl1pPr>
              <a:defRPr sz="1300">
                <a:solidFill>
                  <a:srgbClr val="14F28C"/>
                </a:solidFill>
              </a:defRPr>
            </a:lvl1pPr>
          </a:lstStyle>
          <a:p>
            <a:fld id="{007C4993-26E7-4036-938C-1D5CC68421C9}" type="datetime4">
              <a:rPr lang="en-GB" smtClean="0"/>
              <a:t>11 March 2024</a:t>
            </a:fld>
            <a:endParaRPr lang="en-GB"/>
          </a:p>
        </p:txBody>
      </p:sp>
      <p:sp>
        <p:nvSpPr>
          <p:cNvPr id="5" name="Footer Placeholder 4">
            <a:extLst>
              <a:ext uri="{FF2B5EF4-FFF2-40B4-BE49-F238E27FC236}">
                <a16:creationId xmlns:a16="http://schemas.microsoft.com/office/drawing/2014/main" id="{BB0E4BBF-DCD4-4091-A152-067B4E0E3B36}"/>
              </a:ext>
            </a:extLst>
          </p:cNvPr>
          <p:cNvSpPr>
            <a:spLocks noGrp="1"/>
          </p:cNvSpPr>
          <p:nvPr>
            <p:ph type="ftr" sz="quarter" idx="11"/>
          </p:nvPr>
        </p:nvSpPr>
        <p:spPr>
          <a:xfrm>
            <a:off x="4038600" y="6946900"/>
            <a:ext cx="4114800" cy="365125"/>
          </a:xfrm>
        </p:spPr>
        <p:txBody>
          <a:bodyPr/>
          <a:lstStyle/>
          <a:p>
            <a:r>
              <a:rPr lang="en-GB"/>
              <a:t>© Kubrick Group</a:t>
            </a:r>
          </a:p>
        </p:txBody>
      </p:sp>
      <p:sp>
        <p:nvSpPr>
          <p:cNvPr id="6" name="Slide Number Placeholder 5">
            <a:extLst>
              <a:ext uri="{FF2B5EF4-FFF2-40B4-BE49-F238E27FC236}">
                <a16:creationId xmlns:a16="http://schemas.microsoft.com/office/drawing/2014/main" id="{1BC95905-F0B7-4EA0-9FC8-B9A1FB34A025}"/>
              </a:ext>
            </a:extLst>
          </p:cNvPr>
          <p:cNvSpPr>
            <a:spLocks noGrp="1"/>
          </p:cNvSpPr>
          <p:nvPr>
            <p:ph type="sldNum" sz="quarter" idx="12"/>
          </p:nvPr>
        </p:nvSpPr>
        <p:spPr>
          <a:xfrm>
            <a:off x="8610600" y="6946900"/>
            <a:ext cx="2743200" cy="365125"/>
          </a:xfrm>
        </p:spPr>
        <p:txBody>
          <a:bodyPr/>
          <a:lstStyle/>
          <a:p>
            <a:fld id="{E76C374D-40EA-46D5-B147-8C37E776FB84}" type="slidenum">
              <a:rPr lang="en-GB" smtClean="0"/>
              <a:t>‹#›</a:t>
            </a:fld>
            <a:endParaRPr lang="en-GB"/>
          </a:p>
        </p:txBody>
      </p:sp>
      <p:pic>
        <p:nvPicPr>
          <p:cNvPr id="10" name="Picture 9">
            <a:extLst>
              <a:ext uri="{FF2B5EF4-FFF2-40B4-BE49-F238E27FC236}">
                <a16:creationId xmlns:a16="http://schemas.microsoft.com/office/drawing/2014/main" id="{2DC7855D-2B1A-4035-829C-0FFCE2BC3659}"/>
              </a:ext>
            </a:extLst>
          </p:cNvPr>
          <p:cNvPicPr>
            <a:picLocks noChangeAspect="1"/>
          </p:cNvPicPr>
          <p:nvPr userDrawn="1"/>
        </p:nvPicPr>
        <p:blipFill>
          <a:blip r:embed="rId2"/>
          <a:stretch>
            <a:fillRect/>
          </a:stretch>
        </p:blipFill>
        <p:spPr>
          <a:xfrm>
            <a:off x="957600" y="629800"/>
            <a:ext cx="1140555" cy="284400"/>
          </a:xfrm>
          <a:prstGeom prst="rect">
            <a:avLst/>
          </a:prstGeom>
        </p:spPr>
      </p:pic>
      <p:pic>
        <p:nvPicPr>
          <p:cNvPr id="7" name="Picture 6" descr="A picture containing web&#10;&#10;Description automatically generated">
            <a:extLst>
              <a:ext uri="{FF2B5EF4-FFF2-40B4-BE49-F238E27FC236}">
                <a16:creationId xmlns:a16="http://schemas.microsoft.com/office/drawing/2014/main" id="{90A91EC9-B158-40ED-9C1F-AE28670665A7}"/>
              </a:ext>
            </a:extLst>
          </p:cNvPr>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7924800" y="866775"/>
            <a:ext cx="4267200" cy="5108998"/>
          </a:xfrm>
          <a:prstGeom prst="rect">
            <a:avLst/>
          </a:prstGeom>
        </p:spPr>
      </p:pic>
    </p:spTree>
    <p:extLst>
      <p:ext uri="{BB962C8B-B14F-4D97-AF65-F5344CB8AC3E}">
        <p14:creationId xmlns:p14="http://schemas.microsoft.com/office/powerpoint/2010/main" val="248054616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Title Slide 1 With Logo">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863D3C-E59B-422C-8C19-87C96BC8053A}"/>
              </a:ext>
            </a:extLst>
          </p:cNvPr>
          <p:cNvSpPr>
            <a:spLocks noGrp="1"/>
          </p:cNvSpPr>
          <p:nvPr>
            <p:ph type="ctrTitle"/>
          </p:nvPr>
        </p:nvSpPr>
        <p:spPr>
          <a:xfrm>
            <a:off x="957600" y="2786400"/>
            <a:ext cx="4824000" cy="2528550"/>
          </a:xfrm>
        </p:spPr>
        <p:txBody>
          <a:bodyPr anchor="t" anchorCtr="0">
            <a:noAutofit/>
          </a:bodyPr>
          <a:lstStyle>
            <a:lvl1pPr algn="l">
              <a:defRPr sz="4400" b="0">
                <a:solidFill>
                  <a:schemeClr val="bg1"/>
                </a:solidFill>
                <a:latin typeface="+mj-lt"/>
              </a:defRPr>
            </a:lvl1pPr>
          </a:lstStyle>
          <a:p>
            <a:r>
              <a:rPr lang="en-US"/>
              <a:t>Click to edit Master title style</a:t>
            </a:r>
            <a:endParaRPr lang="en-GB"/>
          </a:p>
        </p:txBody>
      </p:sp>
      <p:sp>
        <p:nvSpPr>
          <p:cNvPr id="4" name="Date Placeholder 3">
            <a:extLst>
              <a:ext uri="{FF2B5EF4-FFF2-40B4-BE49-F238E27FC236}">
                <a16:creationId xmlns:a16="http://schemas.microsoft.com/office/drawing/2014/main" id="{50E6E4F5-1A8B-4CCE-8C6B-8CB62D097F60}"/>
              </a:ext>
            </a:extLst>
          </p:cNvPr>
          <p:cNvSpPr>
            <a:spLocks noGrp="1"/>
          </p:cNvSpPr>
          <p:nvPr>
            <p:ph type="dt" sz="half" idx="10"/>
          </p:nvPr>
        </p:nvSpPr>
        <p:spPr>
          <a:xfrm>
            <a:off x="957600" y="5808525"/>
            <a:ext cx="2743200" cy="208756"/>
          </a:xfrm>
        </p:spPr>
        <p:txBody>
          <a:bodyPr/>
          <a:lstStyle>
            <a:lvl1pPr>
              <a:defRPr sz="1300">
                <a:solidFill>
                  <a:srgbClr val="14F28C"/>
                </a:solidFill>
              </a:defRPr>
            </a:lvl1pPr>
          </a:lstStyle>
          <a:p>
            <a:fld id="{563591A4-D7C9-4E51-AF27-17B67CB85B79}" type="datetime4">
              <a:rPr lang="en-GB" smtClean="0"/>
              <a:t>11 March 2024</a:t>
            </a:fld>
            <a:endParaRPr lang="en-GB"/>
          </a:p>
        </p:txBody>
      </p:sp>
      <p:sp>
        <p:nvSpPr>
          <p:cNvPr id="5" name="Footer Placeholder 4">
            <a:extLst>
              <a:ext uri="{FF2B5EF4-FFF2-40B4-BE49-F238E27FC236}">
                <a16:creationId xmlns:a16="http://schemas.microsoft.com/office/drawing/2014/main" id="{BB0E4BBF-DCD4-4091-A152-067B4E0E3B36}"/>
              </a:ext>
            </a:extLst>
          </p:cNvPr>
          <p:cNvSpPr>
            <a:spLocks noGrp="1"/>
          </p:cNvSpPr>
          <p:nvPr>
            <p:ph type="ftr" sz="quarter" idx="11"/>
          </p:nvPr>
        </p:nvSpPr>
        <p:spPr>
          <a:xfrm>
            <a:off x="4038600" y="6946900"/>
            <a:ext cx="4114800" cy="365125"/>
          </a:xfrm>
        </p:spPr>
        <p:txBody>
          <a:bodyPr/>
          <a:lstStyle/>
          <a:p>
            <a:r>
              <a:rPr lang="en-GB"/>
              <a:t>© Kubrick Group</a:t>
            </a:r>
          </a:p>
        </p:txBody>
      </p:sp>
      <p:sp>
        <p:nvSpPr>
          <p:cNvPr id="6" name="Slide Number Placeholder 5">
            <a:extLst>
              <a:ext uri="{FF2B5EF4-FFF2-40B4-BE49-F238E27FC236}">
                <a16:creationId xmlns:a16="http://schemas.microsoft.com/office/drawing/2014/main" id="{1BC95905-F0B7-4EA0-9FC8-B9A1FB34A025}"/>
              </a:ext>
            </a:extLst>
          </p:cNvPr>
          <p:cNvSpPr>
            <a:spLocks noGrp="1"/>
          </p:cNvSpPr>
          <p:nvPr>
            <p:ph type="sldNum" sz="quarter" idx="12"/>
          </p:nvPr>
        </p:nvSpPr>
        <p:spPr>
          <a:xfrm>
            <a:off x="8610600" y="6946900"/>
            <a:ext cx="2743200" cy="365125"/>
          </a:xfrm>
        </p:spPr>
        <p:txBody>
          <a:bodyPr/>
          <a:lstStyle/>
          <a:p>
            <a:fld id="{E76C374D-40EA-46D5-B147-8C37E776FB84}" type="slidenum">
              <a:rPr lang="en-GB" smtClean="0"/>
              <a:t>‹#›</a:t>
            </a:fld>
            <a:endParaRPr lang="en-GB"/>
          </a:p>
        </p:txBody>
      </p:sp>
      <p:pic>
        <p:nvPicPr>
          <p:cNvPr id="7" name="Picture 6" descr="Background pattern&#10;&#10;Description automatically generated">
            <a:extLst>
              <a:ext uri="{FF2B5EF4-FFF2-40B4-BE49-F238E27FC236}">
                <a16:creationId xmlns:a16="http://schemas.microsoft.com/office/drawing/2014/main" id="{871B919F-A06C-4A9C-A781-E4BCD1FAD4A0}"/>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r="14366"/>
          <a:stretch/>
        </p:blipFill>
        <p:spPr>
          <a:xfrm>
            <a:off x="7820103" y="823129"/>
            <a:ext cx="4371898" cy="5109004"/>
          </a:xfrm>
          <a:prstGeom prst="rect">
            <a:avLst/>
          </a:prstGeom>
        </p:spPr>
      </p:pic>
      <p:pic>
        <p:nvPicPr>
          <p:cNvPr id="11" name="Picture 10">
            <a:extLst>
              <a:ext uri="{FF2B5EF4-FFF2-40B4-BE49-F238E27FC236}">
                <a16:creationId xmlns:a16="http://schemas.microsoft.com/office/drawing/2014/main" id="{9C15968B-EE12-4829-BD91-22FBC72686A4}"/>
              </a:ext>
            </a:extLst>
          </p:cNvPr>
          <p:cNvPicPr>
            <a:picLocks noChangeAspect="1"/>
          </p:cNvPicPr>
          <p:nvPr userDrawn="1"/>
        </p:nvPicPr>
        <p:blipFill>
          <a:blip r:embed="rId3"/>
          <a:stretch>
            <a:fillRect/>
          </a:stretch>
        </p:blipFill>
        <p:spPr>
          <a:xfrm>
            <a:off x="957600" y="629800"/>
            <a:ext cx="1140555" cy="284400"/>
          </a:xfrm>
          <a:prstGeom prst="rect">
            <a:avLst/>
          </a:prstGeom>
        </p:spPr>
      </p:pic>
      <p:cxnSp>
        <p:nvCxnSpPr>
          <p:cNvPr id="8" name="Straight Connector 7">
            <a:extLst>
              <a:ext uri="{FF2B5EF4-FFF2-40B4-BE49-F238E27FC236}">
                <a16:creationId xmlns:a16="http://schemas.microsoft.com/office/drawing/2014/main" id="{558DEF79-D2A9-4E5B-A64A-55B5E3A1AC78}"/>
              </a:ext>
            </a:extLst>
          </p:cNvPr>
          <p:cNvCxnSpPr/>
          <p:nvPr userDrawn="1"/>
        </p:nvCxnSpPr>
        <p:spPr>
          <a:xfrm>
            <a:off x="2355850" y="514350"/>
            <a:ext cx="0" cy="549275"/>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9" name="Picture Placeholder 13">
            <a:extLst>
              <a:ext uri="{FF2B5EF4-FFF2-40B4-BE49-F238E27FC236}">
                <a16:creationId xmlns:a16="http://schemas.microsoft.com/office/drawing/2014/main" id="{E4453F75-4E77-4269-869D-A9723A835300}"/>
              </a:ext>
            </a:extLst>
          </p:cNvPr>
          <p:cNvSpPr>
            <a:spLocks noGrp="1"/>
          </p:cNvSpPr>
          <p:nvPr>
            <p:ph type="pic" sz="quarter" idx="13" hasCustomPrompt="1"/>
          </p:nvPr>
        </p:nvSpPr>
        <p:spPr>
          <a:xfrm>
            <a:off x="2543174" y="514350"/>
            <a:ext cx="1082669" cy="558800"/>
          </a:xfrm>
        </p:spPr>
        <p:txBody>
          <a:bodyPr anchor="ctr" anchorCtr="0">
            <a:noAutofit/>
          </a:bodyPr>
          <a:lstStyle>
            <a:lvl1pPr>
              <a:defRPr sz="1000">
                <a:solidFill>
                  <a:schemeClr val="bg1"/>
                </a:solidFill>
              </a:defRPr>
            </a:lvl1pPr>
          </a:lstStyle>
          <a:p>
            <a:r>
              <a:rPr lang="en-GB"/>
              <a:t>Client logo</a:t>
            </a:r>
          </a:p>
        </p:txBody>
      </p:sp>
    </p:spTree>
    <p:extLst>
      <p:ext uri="{BB962C8B-B14F-4D97-AF65-F5344CB8AC3E}">
        <p14:creationId xmlns:p14="http://schemas.microsoft.com/office/powerpoint/2010/main" val="307132624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Title Slide 2 With Logo">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863D3C-E59B-422C-8C19-87C96BC8053A}"/>
              </a:ext>
            </a:extLst>
          </p:cNvPr>
          <p:cNvSpPr>
            <a:spLocks noGrp="1"/>
          </p:cNvSpPr>
          <p:nvPr>
            <p:ph type="ctrTitle"/>
          </p:nvPr>
        </p:nvSpPr>
        <p:spPr>
          <a:xfrm>
            <a:off x="957600" y="2786400"/>
            <a:ext cx="4824000" cy="2528550"/>
          </a:xfrm>
        </p:spPr>
        <p:txBody>
          <a:bodyPr anchor="t" anchorCtr="0">
            <a:noAutofit/>
          </a:bodyPr>
          <a:lstStyle>
            <a:lvl1pPr algn="l">
              <a:defRPr sz="4400" b="0">
                <a:solidFill>
                  <a:schemeClr val="bg1"/>
                </a:solidFill>
                <a:latin typeface="+mj-lt"/>
              </a:defRPr>
            </a:lvl1pPr>
          </a:lstStyle>
          <a:p>
            <a:r>
              <a:rPr lang="en-US"/>
              <a:t>Click to edit Master title style</a:t>
            </a:r>
            <a:endParaRPr lang="en-GB"/>
          </a:p>
        </p:txBody>
      </p:sp>
      <p:sp>
        <p:nvSpPr>
          <p:cNvPr id="4" name="Date Placeholder 3">
            <a:extLst>
              <a:ext uri="{FF2B5EF4-FFF2-40B4-BE49-F238E27FC236}">
                <a16:creationId xmlns:a16="http://schemas.microsoft.com/office/drawing/2014/main" id="{50E6E4F5-1A8B-4CCE-8C6B-8CB62D097F60}"/>
              </a:ext>
            </a:extLst>
          </p:cNvPr>
          <p:cNvSpPr>
            <a:spLocks noGrp="1"/>
          </p:cNvSpPr>
          <p:nvPr>
            <p:ph type="dt" sz="half" idx="10"/>
          </p:nvPr>
        </p:nvSpPr>
        <p:spPr>
          <a:xfrm>
            <a:off x="957600" y="5808525"/>
            <a:ext cx="2743200" cy="208756"/>
          </a:xfrm>
        </p:spPr>
        <p:txBody>
          <a:bodyPr/>
          <a:lstStyle>
            <a:lvl1pPr>
              <a:defRPr sz="1300">
                <a:solidFill>
                  <a:srgbClr val="14F28C"/>
                </a:solidFill>
              </a:defRPr>
            </a:lvl1pPr>
          </a:lstStyle>
          <a:p>
            <a:fld id="{9FD34738-E183-4680-B32C-E6030BC9A27B}" type="datetime4">
              <a:rPr lang="en-GB" smtClean="0"/>
              <a:t>11 March 2024</a:t>
            </a:fld>
            <a:endParaRPr lang="en-GB"/>
          </a:p>
        </p:txBody>
      </p:sp>
      <p:sp>
        <p:nvSpPr>
          <p:cNvPr id="5" name="Footer Placeholder 4">
            <a:extLst>
              <a:ext uri="{FF2B5EF4-FFF2-40B4-BE49-F238E27FC236}">
                <a16:creationId xmlns:a16="http://schemas.microsoft.com/office/drawing/2014/main" id="{BB0E4BBF-DCD4-4091-A152-067B4E0E3B36}"/>
              </a:ext>
            </a:extLst>
          </p:cNvPr>
          <p:cNvSpPr>
            <a:spLocks noGrp="1"/>
          </p:cNvSpPr>
          <p:nvPr>
            <p:ph type="ftr" sz="quarter" idx="11"/>
          </p:nvPr>
        </p:nvSpPr>
        <p:spPr>
          <a:xfrm>
            <a:off x="4038600" y="6946900"/>
            <a:ext cx="4114800" cy="365125"/>
          </a:xfrm>
        </p:spPr>
        <p:txBody>
          <a:bodyPr/>
          <a:lstStyle/>
          <a:p>
            <a:r>
              <a:rPr lang="en-GB"/>
              <a:t>© Kubrick Group</a:t>
            </a:r>
          </a:p>
        </p:txBody>
      </p:sp>
      <p:sp>
        <p:nvSpPr>
          <p:cNvPr id="6" name="Slide Number Placeholder 5">
            <a:extLst>
              <a:ext uri="{FF2B5EF4-FFF2-40B4-BE49-F238E27FC236}">
                <a16:creationId xmlns:a16="http://schemas.microsoft.com/office/drawing/2014/main" id="{1BC95905-F0B7-4EA0-9FC8-B9A1FB34A025}"/>
              </a:ext>
            </a:extLst>
          </p:cNvPr>
          <p:cNvSpPr>
            <a:spLocks noGrp="1"/>
          </p:cNvSpPr>
          <p:nvPr>
            <p:ph type="sldNum" sz="quarter" idx="12"/>
          </p:nvPr>
        </p:nvSpPr>
        <p:spPr>
          <a:xfrm>
            <a:off x="8610600" y="6946900"/>
            <a:ext cx="2743200" cy="365125"/>
          </a:xfrm>
        </p:spPr>
        <p:txBody>
          <a:bodyPr/>
          <a:lstStyle/>
          <a:p>
            <a:fld id="{E76C374D-40EA-46D5-B147-8C37E776FB84}" type="slidenum">
              <a:rPr lang="en-GB" smtClean="0"/>
              <a:t>‹#›</a:t>
            </a:fld>
            <a:endParaRPr lang="en-GB"/>
          </a:p>
        </p:txBody>
      </p:sp>
      <p:pic>
        <p:nvPicPr>
          <p:cNvPr id="9" name="Picture 8" descr="A picture containing web, fan&#10;&#10;Description automatically generated">
            <a:extLst>
              <a:ext uri="{FF2B5EF4-FFF2-40B4-BE49-F238E27FC236}">
                <a16:creationId xmlns:a16="http://schemas.microsoft.com/office/drawing/2014/main" id="{B5035D29-DA9F-4F2D-9EEA-ABD5035619D1}"/>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r="16296"/>
          <a:stretch/>
        </p:blipFill>
        <p:spPr>
          <a:xfrm>
            <a:off x="7909169" y="844134"/>
            <a:ext cx="4282831" cy="5112581"/>
          </a:xfrm>
          <a:prstGeom prst="rect">
            <a:avLst/>
          </a:prstGeom>
        </p:spPr>
      </p:pic>
      <p:pic>
        <p:nvPicPr>
          <p:cNvPr id="11" name="Picture 10">
            <a:extLst>
              <a:ext uri="{FF2B5EF4-FFF2-40B4-BE49-F238E27FC236}">
                <a16:creationId xmlns:a16="http://schemas.microsoft.com/office/drawing/2014/main" id="{F85F1BFE-57DC-469F-B591-13CAA7302BA3}"/>
              </a:ext>
            </a:extLst>
          </p:cNvPr>
          <p:cNvPicPr>
            <a:picLocks noChangeAspect="1"/>
          </p:cNvPicPr>
          <p:nvPr userDrawn="1"/>
        </p:nvPicPr>
        <p:blipFill>
          <a:blip r:embed="rId3"/>
          <a:stretch>
            <a:fillRect/>
          </a:stretch>
        </p:blipFill>
        <p:spPr>
          <a:xfrm>
            <a:off x="957600" y="629800"/>
            <a:ext cx="1140555" cy="284400"/>
          </a:xfrm>
          <a:prstGeom prst="rect">
            <a:avLst/>
          </a:prstGeom>
        </p:spPr>
      </p:pic>
      <p:cxnSp>
        <p:nvCxnSpPr>
          <p:cNvPr id="8" name="Straight Connector 7">
            <a:extLst>
              <a:ext uri="{FF2B5EF4-FFF2-40B4-BE49-F238E27FC236}">
                <a16:creationId xmlns:a16="http://schemas.microsoft.com/office/drawing/2014/main" id="{5DE5AAC1-0EE2-4258-AA69-B60185A2F950}"/>
              </a:ext>
            </a:extLst>
          </p:cNvPr>
          <p:cNvCxnSpPr/>
          <p:nvPr userDrawn="1"/>
        </p:nvCxnSpPr>
        <p:spPr>
          <a:xfrm>
            <a:off x="2355850" y="514350"/>
            <a:ext cx="0" cy="549275"/>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Picture Placeholder 13">
            <a:extLst>
              <a:ext uri="{FF2B5EF4-FFF2-40B4-BE49-F238E27FC236}">
                <a16:creationId xmlns:a16="http://schemas.microsoft.com/office/drawing/2014/main" id="{F2263A5B-520F-4384-89A3-5D83AC3F0129}"/>
              </a:ext>
            </a:extLst>
          </p:cNvPr>
          <p:cNvSpPr>
            <a:spLocks noGrp="1"/>
          </p:cNvSpPr>
          <p:nvPr>
            <p:ph type="pic" sz="quarter" idx="13" hasCustomPrompt="1"/>
          </p:nvPr>
        </p:nvSpPr>
        <p:spPr>
          <a:xfrm>
            <a:off x="2543174" y="514350"/>
            <a:ext cx="1082669" cy="558800"/>
          </a:xfrm>
        </p:spPr>
        <p:txBody>
          <a:bodyPr anchor="ctr" anchorCtr="0">
            <a:noAutofit/>
          </a:bodyPr>
          <a:lstStyle>
            <a:lvl1pPr>
              <a:defRPr sz="1000">
                <a:solidFill>
                  <a:schemeClr val="bg1"/>
                </a:solidFill>
              </a:defRPr>
            </a:lvl1pPr>
          </a:lstStyle>
          <a:p>
            <a:r>
              <a:rPr lang="en-GB"/>
              <a:t>Client logo</a:t>
            </a:r>
          </a:p>
        </p:txBody>
      </p:sp>
    </p:spTree>
    <p:extLst>
      <p:ext uri="{BB962C8B-B14F-4D97-AF65-F5344CB8AC3E}">
        <p14:creationId xmlns:p14="http://schemas.microsoft.com/office/powerpoint/2010/main" val="287898925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Title Slide 3 With Logo">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863D3C-E59B-422C-8C19-87C96BC8053A}"/>
              </a:ext>
            </a:extLst>
          </p:cNvPr>
          <p:cNvSpPr>
            <a:spLocks noGrp="1"/>
          </p:cNvSpPr>
          <p:nvPr>
            <p:ph type="ctrTitle"/>
          </p:nvPr>
        </p:nvSpPr>
        <p:spPr>
          <a:xfrm>
            <a:off x="957600" y="2786400"/>
            <a:ext cx="4824000" cy="2528550"/>
          </a:xfrm>
        </p:spPr>
        <p:txBody>
          <a:bodyPr anchor="t" anchorCtr="0">
            <a:noAutofit/>
          </a:bodyPr>
          <a:lstStyle>
            <a:lvl1pPr algn="l">
              <a:defRPr sz="4400" b="0">
                <a:solidFill>
                  <a:schemeClr val="bg1"/>
                </a:solidFill>
                <a:latin typeface="+mj-lt"/>
              </a:defRPr>
            </a:lvl1pPr>
          </a:lstStyle>
          <a:p>
            <a:r>
              <a:rPr lang="en-US"/>
              <a:t>Click to edit Master title style</a:t>
            </a:r>
            <a:endParaRPr lang="en-GB"/>
          </a:p>
        </p:txBody>
      </p:sp>
      <p:sp>
        <p:nvSpPr>
          <p:cNvPr id="4" name="Date Placeholder 3">
            <a:extLst>
              <a:ext uri="{FF2B5EF4-FFF2-40B4-BE49-F238E27FC236}">
                <a16:creationId xmlns:a16="http://schemas.microsoft.com/office/drawing/2014/main" id="{50E6E4F5-1A8B-4CCE-8C6B-8CB62D097F60}"/>
              </a:ext>
            </a:extLst>
          </p:cNvPr>
          <p:cNvSpPr>
            <a:spLocks noGrp="1"/>
          </p:cNvSpPr>
          <p:nvPr>
            <p:ph type="dt" sz="half" idx="10"/>
          </p:nvPr>
        </p:nvSpPr>
        <p:spPr>
          <a:xfrm>
            <a:off x="957600" y="5808525"/>
            <a:ext cx="2743200" cy="208756"/>
          </a:xfrm>
        </p:spPr>
        <p:txBody>
          <a:bodyPr/>
          <a:lstStyle>
            <a:lvl1pPr>
              <a:defRPr sz="1300">
                <a:solidFill>
                  <a:srgbClr val="14F28C"/>
                </a:solidFill>
              </a:defRPr>
            </a:lvl1pPr>
          </a:lstStyle>
          <a:p>
            <a:fld id="{3233FB3C-92CA-467F-A1EF-3F8C74C7FFC9}" type="datetime4">
              <a:rPr lang="en-GB" smtClean="0"/>
              <a:t>11 March 2024</a:t>
            </a:fld>
            <a:endParaRPr lang="en-GB"/>
          </a:p>
        </p:txBody>
      </p:sp>
      <p:sp>
        <p:nvSpPr>
          <p:cNvPr id="5" name="Footer Placeholder 4">
            <a:extLst>
              <a:ext uri="{FF2B5EF4-FFF2-40B4-BE49-F238E27FC236}">
                <a16:creationId xmlns:a16="http://schemas.microsoft.com/office/drawing/2014/main" id="{BB0E4BBF-DCD4-4091-A152-067B4E0E3B36}"/>
              </a:ext>
            </a:extLst>
          </p:cNvPr>
          <p:cNvSpPr>
            <a:spLocks noGrp="1"/>
          </p:cNvSpPr>
          <p:nvPr>
            <p:ph type="ftr" sz="quarter" idx="11"/>
          </p:nvPr>
        </p:nvSpPr>
        <p:spPr>
          <a:xfrm>
            <a:off x="4038600" y="6946900"/>
            <a:ext cx="4114800" cy="365125"/>
          </a:xfrm>
        </p:spPr>
        <p:txBody>
          <a:bodyPr/>
          <a:lstStyle/>
          <a:p>
            <a:r>
              <a:rPr lang="en-GB"/>
              <a:t>© Kubrick Group</a:t>
            </a:r>
          </a:p>
        </p:txBody>
      </p:sp>
      <p:sp>
        <p:nvSpPr>
          <p:cNvPr id="6" name="Slide Number Placeholder 5">
            <a:extLst>
              <a:ext uri="{FF2B5EF4-FFF2-40B4-BE49-F238E27FC236}">
                <a16:creationId xmlns:a16="http://schemas.microsoft.com/office/drawing/2014/main" id="{1BC95905-F0B7-4EA0-9FC8-B9A1FB34A025}"/>
              </a:ext>
            </a:extLst>
          </p:cNvPr>
          <p:cNvSpPr>
            <a:spLocks noGrp="1"/>
          </p:cNvSpPr>
          <p:nvPr>
            <p:ph type="sldNum" sz="quarter" idx="12"/>
          </p:nvPr>
        </p:nvSpPr>
        <p:spPr>
          <a:xfrm>
            <a:off x="8610600" y="6946900"/>
            <a:ext cx="2743200" cy="365125"/>
          </a:xfrm>
        </p:spPr>
        <p:txBody>
          <a:bodyPr/>
          <a:lstStyle/>
          <a:p>
            <a:fld id="{E76C374D-40EA-46D5-B147-8C37E776FB84}" type="slidenum">
              <a:rPr lang="en-GB" smtClean="0"/>
              <a:t>‹#›</a:t>
            </a:fld>
            <a:endParaRPr lang="en-GB"/>
          </a:p>
        </p:txBody>
      </p:sp>
      <p:pic>
        <p:nvPicPr>
          <p:cNvPr id="12" name="Picture 11" descr="A blue circle with a black background&#10;&#10;Description automatically generated with low confidence">
            <a:extLst>
              <a:ext uri="{FF2B5EF4-FFF2-40B4-BE49-F238E27FC236}">
                <a16:creationId xmlns:a16="http://schemas.microsoft.com/office/drawing/2014/main" id="{E2DF95FB-E063-456F-8A3D-CF43F677D07A}"/>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7905749" y="866776"/>
            <a:ext cx="4286251" cy="5093356"/>
          </a:xfrm>
          <a:prstGeom prst="rect">
            <a:avLst/>
          </a:prstGeom>
        </p:spPr>
      </p:pic>
      <p:pic>
        <p:nvPicPr>
          <p:cNvPr id="13" name="Picture 12">
            <a:extLst>
              <a:ext uri="{FF2B5EF4-FFF2-40B4-BE49-F238E27FC236}">
                <a16:creationId xmlns:a16="http://schemas.microsoft.com/office/drawing/2014/main" id="{D99C64D7-2171-4408-80E7-5E65DA63FE6C}"/>
              </a:ext>
            </a:extLst>
          </p:cNvPr>
          <p:cNvPicPr>
            <a:picLocks noChangeAspect="1"/>
          </p:cNvPicPr>
          <p:nvPr userDrawn="1"/>
        </p:nvPicPr>
        <p:blipFill>
          <a:blip r:embed="rId3"/>
          <a:stretch>
            <a:fillRect/>
          </a:stretch>
        </p:blipFill>
        <p:spPr>
          <a:xfrm>
            <a:off x="957600" y="629800"/>
            <a:ext cx="1140555" cy="284400"/>
          </a:xfrm>
          <a:prstGeom prst="rect">
            <a:avLst/>
          </a:prstGeom>
        </p:spPr>
      </p:pic>
      <p:cxnSp>
        <p:nvCxnSpPr>
          <p:cNvPr id="8" name="Straight Connector 7">
            <a:extLst>
              <a:ext uri="{FF2B5EF4-FFF2-40B4-BE49-F238E27FC236}">
                <a16:creationId xmlns:a16="http://schemas.microsoft.com/office/drawing/2014/main" id="{03F95FA7-BC36-452D-A99E-F54452DC890E}"/>
              </a:ext>
            </a:extLst>
          </p:cNvPr>
          <p:cNvCxnSpPr/>
          <p:nvPr userDrawn="1"/>
        </p:nvCxnSpPr>
        <p:spPr>
          <a:xfrm>
            <a:off x="2355850" y="514350"/>
            <a:ext cx="0" cy="549275"/>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9" name="Picture Placeholder 13">
            <a:extLst>
              <a:ext uri="{FF2B5EF4-FFF2-40B4-BE49-F238E27FC236}">
                <a16:creationId xmlns:a16="http://schemas.microsoft.com/office/drawing/2014/main" id="{5CE99176-DD81-4BB9-8CB9-8CF466509EAA}"/>
              </a:ext>
            </a:extLst>
          </p:cNvPr>
          <p:cNvSpPr>
            <a:spLocks noGrp="1"/>
          </p:cNvSpPr>
          <p:nvPr>
            <p:ph type="pic" sz="quarter" idx="13" hasCustomPrompt="1"/>
          </p:nvPr>
        </p:nvSpPr>
        <p:spPr>
          <a:xfrm>
            <a:off x="2543174" y="514350"/>
            <a:ext cx="1082669" cy="558800"/>
          </a:xfrm>
        </p:spPr>
        <p:txBody>
          <a:bodyPr anchor="ctr" anchorCtr="0">
            <a:noAutofit/>
          </a:bodyPr>
          <a:lstStyle>
            <a:lvl1pPr>
              <a:defRPr sz="1000">
                <a:solidFill>
                  <a:schemeClr val="bg1"/>
                </a:solidFill>
              </a:defRPr>
            </a:lvl1pPr>
          </a:lstStyle>
          <a:p>
            <a:r>
              <a:rPr lang="en-GB"/>
              <a:t>Client logo</a:t>
            </a:r>
          </a:p>
        </p:txBody>
      </p:sp>
    </p:spTree>
    <p:extLst>
      <p:ext uri="{BB962C8B-B14F-4D97-AF65-F5344CB8AC3E}">
        <p14:creationId xmlns:p14="http://schemas.microsoft.com/office/powerpoint/2010/main" val="10366964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Title Slide 4 With Logo">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863D3C-E59B-422C-8C19-87C96BC8053A}"/>
              </a:ext>
            </a:extLst>
          </p:cNvPr>
          <p:cNvSpPr>
            <a:spLocks noGrp="1"/>
          </p:cNvSpPr>
          <p:nvPr>
            <p:ph type="ctrTitle"/>
          </p:nvPr>
        </p:nvSpPr>
        <p:spPr>
          <a:xfrm>
            <a:off x="957600" y="2786400"/>
            <a:ext cx="4824000" cy="2528550"/>
          </a:xfrm>
        </p:spPr>
        <p:txBody>
          <a:bodyPr anchor="t" anchorCtr="0">
            <a:noAutofit/>
          </a:bodyPr>
          <a:lstStyle>
            <a:lvl1pPr algn="l">
              <a:defRPr sz="4400" b="0">
                <a:solidFill>
                  <a:schemeClr val="bg1"/>
                </a:solidFill>
                <a:latin typeface="+mj-lt"/>
              </a:defRPr>
            </a:lvl1pPr>
          </a:lstStyle>
          <a:p>
            <a:r>
              <a:rPr lang="en-US"/>
              <a:t>Click to edit Master title style</a:t>
            </a:r>
            <a:endParaRPr lang="en-GB"/>
          </a:p>
        </p:txBody>
      </p:sp>
      <p:sp>
        <p:nvSpPr>
          <p:cNvPr id="4" name="Date Placeholder 3">
            <a:extLst>
              <a:ext uri="{FF2B5EF4-FFF2-40B4-BE49-F238E27FC236}">
                <a16:creationId xmlns:a16="http://schemas.microsoft.com/office/drawing/2014/main" id="{50E6E4F5-1A8B-4CCE-8C6B-8CB62D097F60}"/>
              </a:ext>
            </a:extLst>
          </p:cNvPr>
          <p:cNvSpPr>
            <a:spLocks noGrp="1"/>
          </p:cNvSpPr>
          <p:nvPr>
            <p:ph type="dt" sz="half" idx="10"/>
          </p:nvPr>
        </p:nvSpPr>
        <p:spPr>
          <a:xfrm>
            <a:off x="957600" y="5808525"/>
            <a:ext cx="2743200" cy="208756"/>
          </a:xfrm>
        </p:spPr>
        <p:txBody>
          <a:bodyPr/>
          <a:lstStyle>
            <a:lvl1pPr>
              <a:defRPr sz="1300">
                <a:solidFill>
                  <a:srgbClr val="14F28C"/>
                </a:solidFill>
              </a:defRPr>
            </a:lvl1pPr>
          </a:lstStyle>
          <a:p>
            <a:fld id="{47FA3DD6-6CBC-498E-B809-6D8BC919BF32}" type="datetime4">
              <a:rPr lang="en-GB" smtClean="0"/>
              <a:t>11 March 2024</a:t>
            </a:fld>
            <a:endParaRPr lang="en-GB"/>
          </a:p>
        </p:txBody>
      </p:sp>
      <p:sp>
        <p:nvSpPr>
          <p:cNvPr id="5" name="Footer Placeholder 4">
            <a:extLst>
              <a:ext uri="{FF2B5EF4-FFF2-40B4-BE49-F238E27FC236}">
                <a16:creationId xmlns:a16="http://schemas.microsoft.com/office/drawing/2014/main" id="{BB0E4BBF-DCD4-4091-A152-067B4E0E3B36}"/>
              </a:ext>
            </a:extLst>
          </p:cNvPr>
          <p:cNvSpPr>
            <a:spLocks noGrp="1"/>
          </p:cNvSpPr>
          <p:nvPr>
            <p:ph type="ftr" sz="quarter" idx="11"/>
          </p:nvPr>
        </p:nvSpPr>
        <p:spPr>
          <a:xfrm>
            <a:off x="4038600" y="6946900"/>
            <a:ext cx="4114800" cy="365125"/>
          </a:xfrm>
        </p:spPr>
        <p:txBody>
          <a:bodyPr/>
          <a:lstStyle/>
          <a:p>
            <a:r>
              <a:rPr lang="en-GB"/>
              <a:t>© Kubrick Group</a:t>
            </a:r>
          </a:p>
        </p:txBody>
      </p:sp>
      <p:sp>
        <p:nvSpPr>
          <p:cNvPr id="6" name="Slide Number Placeholder 5">
            <a:extLst>
              <a:ext uri="{FF2B5EF4-FFF2-40B4-BE49-F238E27FC236}">
                <a16:creationId xmlns:a16="http://schemas.microsoft.com/office/drawing/2014/main" id="{1BC95905-F0B7-4EA0-9FC8-B9A1FB34A025}"/>
              </a:ext>
            </a:extLst>
          </p:cNvPr>
          <p:cNvSpPr>
            <a:spLocks noGrp="1"/>
          </p:cNvSpPr>
          <p:nvPr>
            <p:ph type="sldNum" sz="quarter" idx="12"/>
          </p:nvPr>
        </p:nvSpPr>
        <p:spPr>
          <a:xfrm>
            <a:off x="8610600" y="6946900"/>
            <a:ext cx="2743200" cy="365125"/>
          </a:xfrm>
        </p:spPr>
        <p:txBody>
          <a:bodyPr/>
          <a:lstStyle/>
          <a:p>
            <a:fld id="{E76C374D-40EA-46D5-B147-8C37E776FB84}" type="slidenum">
              <a:rPr lang="en-GB" smtClean="0"/>
              <a:t>‹#›</a:t>
            </a:fld>
            <a:endParaRPr lang="en-GB"/>
          </a:p>
        </p:txBody>
      </p:sp>
      <p:pic>
        <p:nvPicPr>
          <p:cNvPr id="10" name="Picture 9">
            <a:extLst>
              <a:ext uri="{FF2B5EF4-FFF2-40B4-BE49-F238E27FC236}">
                <a16:creationId xmlns:a16="http://schemas.microsoft.com/office/drawing/2014/main" id="{2DC7855D-2B1A-4035-829C-0FFCE2BC3659}"/>
              </a:ext>
            </a:extLst>
          </p:cNvPr>
          <p:cNvPicPr>
            <a:picLocks noChangeAspect="1"/>
          </p:cNvPicPr>
          <p:nvPr userDrawn="1"/>
        </p:nvPicPr>
        <p:blipFill>
          <a:blip r:embed="rId2"/>
          <a:stretch>
            <a:fillRect/>
          </a:stretch>
        </p:blipFill>
        <p:spPr>
          <a:xfrm>
            <a:off x="957600" y="629800"/>
            <a:ext cx="1140555" cy="284400"/>
          </a:xfrm>
          <a:prstGeom prst="rect">
            <a:avLst/>
          </a:prstGeom>
        </p:spPr>
      </p:pic>
      <p:pic>
        <p:nvPicPr>
          <p:cNvPr id="7" name="Picture 6" descr="A picture containing web&#10;&#10;Description automatically generated">
            <a:extLst>
              <a:ext uri="{FF2B5EF4-FFF2-40B4-BE49-F238E27FC236}">
                <a16:creationId xmlns:a16="http://schemas.microsoft.com/office/drawing/2014/main" id="{90A91EC9-B158-40ED-9C1F-AE28670665A7}"/>
              </a:ext>
            </a:extLst>
          </p:cNvPr>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7924800" y="866775"/>
            <a:ext cx="4267200" cy="5108998"/>
          </a:xfrm>
          <a:prstGeom prst="rect">
            <a:avLst/>
          </a:prstGeom>
        </p:spPr>
      </p:pic>
      <p:cxnSp>
        <p:nvCxnSpPr>
          <p:cNvPr id="12" name="Straight Connector 11">
            <a:extLst>
              <a:ext uri="{FF2B5EF4-FFF2-40B4-BE49-F238E27FC236}">
                <a16:creationId xmlns:a16="http://schemas.microsoft.com/office/drawing/2014/main" id="{D4987BD7-94CD-40E8-8CA1-5AEDF806D342}"/>
              </a:ext>
            </a:extLst>
          </p:cNvPr>
          <p:cNvCxnSpPr/>
          <p:nvPr userDrawn="1"/>
        </p:nvCxnSpPr>
        <p:spPr>
          <a:xfrm>
            <a:off x="2355850" y="514350"/>
            <a:ext cx="0" cy="549275"/>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Picture Placeholder 13">
            <a:extLst>
              <a:ext uri="{FF2B5EF4-FFF2-40B4-BE49-F238E27FC236}">
                <a16:creationId xmlns:a16="http://schemas.microsoft.com/office/drawing/2014/main" id="{847C1172-341E-47C4-AA9B-FC4FB4D8199C}"/>
              </a:ext>
            </a:extLst>
          </p:cNvPr>
          <p:cNvSpPr>
            <a:spLocks noGrp="1"/>
          </p:cNvSpPr>
          <p:nvPr>
            <p:ph type="pic" sz="quarter" idx="13" hasCustomPrompt="1"/>
          </p:nvPr>
        </p:nvSpPr>
        <p:spPr>
          <a:xfrm>
            <a:off x="2543174" y="514350"/>
            <a:ext cx="1082669" cy="558800"/>
          </a:xfrm>
        </p:spPr>
        <p:txBody>
          <a:bodyPr anchor="ctr" anchorCtr="0">
            <a:noAutofit/>
          </a:bodyPr>
          <a:lstStyle>
            <a:lvl1pPr>
              <a:defRPr sz="1000">
                <a:solidFill>
                  <a:schemeClr val="bg1"/>
                </a:solidFill>
              </a:defRPr>
            </a:lvl1pPr>
          </a:lstStyle>
          <a:p>
            <a:r>
              <a:rPr lang="en-GB"/>
              <a:t>Client logo</a:t>
            </a:r>
          </a:p>
        </p:txBody>
      </p:sp>
    </p:spTree>
    <p:extLst>
      <p:ext uri="{BB962C8B-B14F-4D97-AF65-F5344CB8AC3E}">
        <p14:creationId xmlns:p14="http://schemas.microsoft.com/office/powerpoint/2010/main" val="30156633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8BB99-E628-4071-90EE-ADA675910A2A}"/>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9C3AD381-7046-4E05-B305-522AD8F8549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CB52262-EC7B-4024-AD53-ECB62143E70C}"/>
              </a:ext>
            </a:extLst>
          </p:cNvPr>
          <p:cNvSpPr>
            <a:spLocks noGrp="1"/>
          </p:cNvSpPr>
          <p:nvPr>
            <p:ph type="dt" sz="half" idx="10"/>
          </p:nvPr>
        </p:nvSpPr>
        <p:spPr/>
        <p:txBody>
          <a:bodyPr/>
          <a:lstStyle/>
          <a:p>
            <a:fld id="{F78AED50-E052-45F1-8BA2-DA4292F5EEB7}" type="datetimeFigureOut">
              <a:rPr lang="en-GB" smtClean="0"/>
              <a:t>11/03/2024</a:t>
            </a:fld>
            <a:endParaRPr lang="en-GB"/>
          </a:p>
        </p:txBody>
      </p:sp>
      <p:sp>
        <p:nvSpPr>
          <p:cNvPr id="5" name="Footer Placeholder 4">
            <a:extLst>
              <a:ext uri="{FF2B5EF4-FFF2-40B4-BE49-F238E27FC236}">
                <a16:creationId xmlns:a16="http://schemas.microsoft.com/office/drawing/2014/main" id="{2D1AA272-57F3-45D4-8AE2-9460717A752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4718D9B-C92F-4A71-878D-E988DD609CE4}"/>
              </a:ext>
            </a:extLst>
          </p:cNvPr>
          <p:cNvSpPr>
            <a:spLocks noGrp="1"/>
          </p:cNvSpPr>
          <p:nvPr>
            <p:ph type="sldNum" sz="quarter" idx="12"/>
          </p:nvPr>
        </p:nvSpPr>
        <p:spPr/>
        <p:txBody>
          <a:bodyPr/>
          <a:lstStyle/>
          <a:p>
            <a:fld id="{969D5A48-5CCD-4456-9ED1-F76E4978B0D2}" type="slidenum">
              <a:rPr lang="en-GB" smtClean="0"/>
              <a:t>‹#›</a:t>
            </a:fld>
            <a:endParaRPr lang="en-GB"/>
          </a:p>
        </p:txBody>
      </p:sp>
    </p:spTree>
    <p:extLst>
      <p:ext uri="{BB962C8B-B14F-4D97-AF65-F5344CB8AC3E}">
        <p14:creationId xmlns:p14="http://schemas.microsoft.com/office/powerpoint/2010/main" val="14560011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950722-D45A-455E-AB4E-77A05C695380}"/>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5022C620-2773-437E-BDC8-CEA65D93D6C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16F2EF5-1342-4942-924A-1B35AA37AF44}"/>
              </a:ext>
            </a:extLst>
          </p:cNvPr>
          <p:cNvSpPr>
            <a:spLocks noGrp="1"/>
          </p:cNvSpPr>
          <p:nvPr>
            <p:ph type="dt" sz="half" idx="10"/>
          </p:nvPr>
        </p:nvSpPr>
        <p:spPr/>
        <p:txBody>
          <a:bodyPr/>
          <a:lstStyle/>
          <a:p>
            <a:fld id="{2027096B-CCA3-4547-A419-4E30803B39A2}" type="datetime4">
              <a:rPr lang="en-GB" smtClean="0"/>
              <a:t>11 March 2024</a:t>
            </a:fld>
            <a:endParaRPr lang="en-GB"/>
          </a:p>
        </p:txBody>
      </p:sp>
      <p:sp>
        <p:nvSpPr>
          <p:cNvPr id="5" name="Footer Placeholder 4">
            <a:extLst>
              <a:ext uri="{FF2B5EF4-FFF2-40B4-BE49-F238E27FC236}">
                <a16:creationId xmlns:a16="http://schemas.microsoft.com/office/drawing/2014/main" id="{D429CDF7-36A1-4F8A-BD09-91A52C36E596}"/>
              </a:ext>
            </a:extLst>
          </p:cNvPr>
          <p:cNvSpPr>
            <a:spLocks noGrp="1"/>
          </p:cNvSpPr>
          <p:nvPr>
            <p:ph type="ftr" sz="quarter" idx="11"/>
          </p:nvPr>
        </p:nvSpPr>
        <p:spPr/>
        <p:txBody>
          <a:bodyPr/>
          <a:lstStyle/>
          <a:p>
            <a:r>
              <a:rPr lang="en-GB"/>
              <a:t>© Kubrick Group</a:t>
            </a:r>
          </a:p>
        </p:txBody>
      </p:sp>
      <p:sp>
        <p:nvSpPr>
          <p:cNvPr id="6" name="Slide Number Placeholder 5">
            <a:extLst>
              <a:ext uri="{FF2B5EF4-FFF2-40B4-BE49-F238E27FC236}">
                <a16:creationId xmlns:a16="http://schemas.microsoft.com/office/drawing/2014/main" id="{21A4EA0A-7FD5-41E3-8C5F-D44449828B80}"/>
              </a:ext>
            </a:extLst>
          </p:cNvPr>
          <p:cNvSpPr>
            <a:spLocks noGrp="1"/>
          </p:cNvSpPr>
          <p:nvPr>
            <p:ph type="sldNum" sz="quarter" idx="12"/>
          </p:nvPr>
        </p:nvSpPr>
        <p:spPr/>
        <p:txBody>
          <a:bodyPr/>
          <a:lstStyle/>
          <a:p>
            <a:fld id="{E76C374D-40EA-46D5-B147-8C37E776FB84}" type="slidenum">
              <a:rPr lang="en-GB" smtClean="0"/>
              <a:t>‹#›</a:t>
            </a:fld>
            <a:endParaRPr lang="en-GB"/>
          </a:p>
        </p:txBody>
      </p:sp>
    </p:spTree>
    <p:extLst>
      <p:ext uri="{BB962C8B-B14F-4D97-AF65-F5344CB8AC3E}">
        <p14:creationId xmlns:p14="http://schemas.microsoft.com/office/powerpoint/2010/main" val="368548774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 preserve="1">
  <p:cSld name="Single Column Large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950722-D45A-455E-AB4E-77A05C695380}"/>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5022C620-2773-437E-BDC8-CEA65D93D6CA}"/>
              </a:ext>
            </a:extLst>
          </p:cNvPr>
          <p:cNvSpPr>
            <a:spLocks noGrp="1"/>
          </p:cNvSpPr>
          <p:nvPr>
            <p:ph idx="1"/>
          </p:nvPr>
        </p:nvSpPr>
        <p:spPr>
          <a:xfrm>
            <a:off x="457200" y="1915200"/>
            <a:ext cx="7188200" cy="4351338"/>
          </a:xfrm>
        </p:spPr>
        <p:txBody>
          <a:bodyPr>
            <a:normAutofit/>
          </a:bodyPr>
          <a:lstStyle>
            <a:lvl1pPr>
              <a:lnSpc>
                <a:spcPts val="3100"/>
              </a:lnSpc>
              <a:spcBef>
                <a:spcPts val="0"/>
              </a:spcBef>
              <a:spcAft>
                <a:spcPts val="1200"/>
              </a:spcAft>
              <a:defRPr sz="2800">
                <a:latin typeface="+mj-lt"/>
              </a:defRPr>
            </a:lvl1pPr>
          </a:lstStyle>
          <a:p>
            <a:pPr lvl="0"/>
            <a:r>
              <a:rPr lang="en-US"/>
              <a:t>Click to edit Master text styles</a:t>
            </a:r>
          </a:p>
        </p:txBody>
      </p:sp>
      <p:sp>
        <p:nvSpPr>
          <p:cNvPr id="4" name="Date Placeholder 3">
            <a:extLst>
              <a:ext uri="{FF2B5EF4-FFF2-40B4-BE49-F238E27FC236}">
                <a16:creationId xmlns:a16="http://schemas.microsoft.com/office/drawing/2014/main" id="{216F2EF5-1342-4942-924A-1B35AA37AF44}"/>
              </a:ext>
            </a:extLst>
          </p:cNvPr>
          <p:cNvSpPr>
            <a:spLocks noGrp="1"/>
          </p:cNvSpPr>
          <p:nvPr>
            <p:ph type="dt" sz="half" idx="10"/>
          </p:nvPr>
        </p:nvSpPr>
        <p:spPr/>
        <p:txBody>
          <a:bodyPr/>
          <a:lstStyle/>
          <a:p>
            <a:fld id="{82B2915D-09FE-4F6C-B766-DFFD4D8C8FD3}" type="datetime4">
              <a:rPr lang="en-GB" smtClean="0"/>
              <a:t>11 March 2024</a:t>
            </a:fld>
            <a:endParaRPr lang="en-GB"/>
          </a:p>
        </p:txBody>
      </p:sp>
      <p:sp>
        <p:nvSpPr>
          <p:cNvPr id="5" name="Footer Placeholder 4">
            <a:extLst>
              <a:ext uri="{FF2B5EF4-FFF2-40B4-BE49-F238E27FC236}">
                <a16:creationId xmlns:a16="http://schemas.microsoft.com/office/drawing/2014/main" id="{D429CDF7-36A1-4F8A-BD09-91A52C36E596}"/>
              </a:ext>
            </a:extLst>
          </p:cNvPr>
          <p:cNvSpPr>
            <a:spLocks noGrp="1"/>
          </p:cNvSpPr>
          <p:nvPr>
            <p:ph type="ftr" sz="quarter" idx="11"/>
          </p:nvPr>
        </p:nvSpPr>
        <p:spPr/>
        <p:txBody>
          <a:bodyPr/>
          <a:lstStyle/>
          <a:p>
            <a:r>
              <a:rPr lang="en-GB"/>
              <a:t>© Kubrick Group</a:t>
            </a:r>
          </a:p>
        </p:txBody>
      </p:sp>
      <p:sp>
        <p:nvSpPr>
          <p:cNvPr id="6" name="Slide Number Placeholder 5">
            <a:extLst>
              <a:ext uri="{FF2B5EF4-FFF2-40B4-BE49-F238E27FC236}">
                <a16:creationId xmlns:a16="http://schemas.microsoft.com/office/drawing/2014/main" id="{21A4EA0A-7FD5-41E3-8C5F-D44449828B80}"/>
              </a:ext>
            </a:extLst>
          </p:cNvPr>
          <p:cNvSpPr>
            <a:spLocks noGrp="1"/>
          </p:cNvSpPr>
          <p:nvPr>
            <p:ph type="sldNum" sz="quarter" idx="12"/>
          </p:nvPr>
        </p:nvSpPr>
        <p:spPr/>
        <p:txBody>
          <a:bodyPr/>
          <a:lstStyle/>
          <a:p>
            <a:fld id="{E76C374D-40EA-46D5-B147-8C37E776FB84}" type="slidenum">
              <a:rPr lang="en-GB" smtClean="0"/>
              <a:t>‹#›</a:t>
            </a:fld>
            <a:endParaRPr lang="en-GB"/>
          </a:p>
        </p:txBody>
      </p:sp>
    </p:spTree>
    <p:extLst>
      <p:ext uri="{BB962C8B-B14F-4D97-AF65-F5344CB8AC3E}">
        <p14:creationId xmlns:p14="http://schemas.microsoft.com/office/powerpoint/2010/main" val="125363377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 preserve="1">
  <p:cSld name="2 Column Large Lef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950722-D45A-455E-AB4E-77A05C695380}"/>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5022C620-2773-437E-BDC8-CEA65D93D6CA}"/>
              </a:ext>
            </a:extLst>
          </p:cNvPr>
          <p:cNvSpPr>
            <a:spLocks noGrp="1"/>
          </p:cNvSpPr>
          <p:nvPr>
            <p:ph idx="1"/>
          </p:nvPr>
        </p:nvSpPr>
        <p:spPr>
          <a:xfrm>
            <a:off x="457200" y="1915200"/>
            <a:ext cx="5191125" cy="4351338"/>
          </a:xfrm>
        </p:spPr>
        <p:txBody>
          <a:bodyPr/>
          <a:lstStyle>
            <a:lvl1pPr>
              <a:lnSpc>
                <a:spcPts val="3100"/>
              </a:lnSpc>
              <a:spcBef>
                <a:spcPts val="0"/>
              </a:spcBef>
              <a:spcAft>
                <a:spcPts val="1200"/>
              </a:spcAft>
              <a:defRPr sz="2800">
                <a:latin typeface="+mj-lt"/>
              </a:defRPr>
            </a:lvl1pPr>
            <a:lvl2pPr marL="0" indent="0">
              <a:buNone/>
              <a:defRPr/>
            </a:lvl2pPr>
            <a:lvl3pPr>
              <a:defRPr sz="1600"/>
            </a:lvl3pPr>
          </a:lstStyle>
          <a:p>
            <a:pPr lvl="0"/>
            <a:r>
              <a:rPr lang="en-US"/>
              <a:t>Click to edit Master text styles</a:t>
            </a:r>
          </a:p>
        </p:txBody>
      </p:sp>
      <p:sp>
        <p:nvSpPr>
          <p:cNvPr id="4" name="Date Placeholder 3">
            <a:extLst>
              <a:ext uri="{FF2B5EF4-FFF2-40B4-BE49-F238E27FC236}">
                <a16:creationId xmlns:a16="http://schemas.microsoft.com/office/drawing/2014/main" id="{216F2EF5-1342-4942-924A-1B35AA37AF44}"/>
              </a:ext>
            </a:extLst>
          </p:cNvPr>
          <p:cNvSpPr>
            <a:spLocks noGrp="1"/>
          </p:cNvSpPr>
          <p:nvPr>
            <p:ph type="dt" sz="half" idx="10"/>
          </p:nvPr>
        </p:nvSpPr>
        <p:spPr/>
        <p:txBody>
          <a:bodyPr/>
          <a:lstStyle/>
          <a:p>
            <a:fld id="{F5245E41-A9EE-4E29-8A23-B3661E1FD1A6}" type="datetime4">
              <a:rPr lang="en-GB" smtClean="0"/>
              <a:t>11 March 2024</a:t>
            </a:fld>
            <a:endParaRPr lang="en-GB"/>
          </a:p>
        </p:txBody>
      </p:sp>
      <p:sp>
        <p:nvSpPr>
          <p:cNvPr id="5" name="Footer Placeholder 4">
            <a:extLst>
              <a:ext uri="{FF2B5EF4-FFF2-40B4-BE49-F238E27FC236}">
                <a16:creationId xmlns:a16="http://schemas.microsoft.com/office/drawing/2014/main" id="{D429CDF7-36A1-4F8A-BD09-91A52C36E596}"/>
              </a:ext>
            </a:extLst>
          </p:cNvPr>
          <p:cNvSpPr>
            <a:spLocks noGrp="1"/>
          </p:cNvSpPr>
          <p:nvPr>
            <p:ph type="ftr" sz="quarter" idx="11"/>
          </p:nvPr>
        </p:nvSpPr>
        <p:spPr/>
        <p:txBody>
          <a:bodyPr/>
          <a:lstStyle/>
          <a:p>
            <a:r>
              <a:rPr lang="en-GB"/>
              <a:t>© Kubrick Group</a:t>
            </a:r>
          </a:p>
        </p:txBody>
      </p:sp>
      <p:sp>
        <p:nvSpPr>
          <p:cNvPr id="6" name="Slide Number Placeholder 5">
            <a:extLst>
              <a:ext uri="{FF2B5EF4-FFF2-40B4-BE49-F238E27FC236}">
                <a16:creationId xmlns:a16="http://schemas.microsoft.com/office/drawing/2014/main" id="{21A4EA0A-7FD5-41E3-8C5F-D44449828B80}"/>
              </a:ext>
            </a:extLst>
          </p:cNvPr>
          <p:cNvSpPr>
            <a:spLocks noGrp="1"/>
          </p:cNvSpPr>
          <p:nvPr>
            <p:ph type="sldNum" sz="quarter" idx="12"/>
          </p:nvPr>
        </p:nvSpPr>
        <p:spPr/>
        <p:txBody>
          <a:bodyPr/>
          <a:lstStyle/>
          <a:p>
            <a:fld id="{E76C374D-40EA-46D5-B147-8C37E776FB84}" type="slidenum">
              <a:rPr lang="en-GB" smtClean="0"/>
              <a:t>‹#›</a:t>
            </a:fld>
            <a:endParaRPr lang="en-GB"/>
          </a:p>
        </p:txBody>
      </p:sp>
      <p:sp>
        <p:nvSpPr>
          <p:cNvPr id="11" name="Content Placeholder 2">
            <a:extLst>
              <a:ext uri="{FF2B5EF4-FFF2-40B4-BE49-F238E27FC236}">
                <a16:creationId xmlns:a16="http://schemas.microsoft.com/office/drawing/2014/main" id="{4AE319DC-95B5-438A-ACF9-13A715C88315}"/>
              </a:ext>
            </a:extLst>
          </p:cNvPr>
          <p:cNvSpPr>
            <a:spLocks noGrp="1"/>
          </p:cNvSpPr>
          <p:nvPr>
            <p:ph idx="13"/>
          </p:nvPr>
        </p:nvSpPr>
        <p:spPr>
          <a:xfrm>
            <a:off x="6105525" y="1915200"/>
            <a:ext cx="5629275" cy="4351338"/>
          </a:xfrm>
        </p:spPr>
        <p:txBody>
          <a:bodyPr/>
          <a:lstStyle>
            <a:lvl1pPr>
              <a:lnSpc>
                <a:spcPts val="2100"/>
              </a:lnSpc>
              <a:spcBef>
                <a:spcPts val="1800"/>
              </a:spcBef>
              <a:defRPr sz="1600">
                <a:latin typeface="+mn-lt"/>
              </a:defRPr>
            </a:lvl1pPr>
            <a:lvl2pPr marL="209550" indent="-209550">
              <a:lnSpc>
                <a:spcPts val="2100"/>
              </a:lnSpc>
              <a:spcBef>
                <a:spcPts val="1800"/>
              </a:spcBef>
              <a:buFont typeface="Arial" panose="020B0604020202020204" pitchFamily="34" charset="0"/>
              <a:buChar char="•"/>
              <a:defRPr/>
            </a:lvl2pPr>
            <a:lvl3pPr>
              <a:lnSpc>
                <a:spcPts val="2100"/>
              </a:lnSpc>
              <a:spcBef>
                <a:spcPts val="1800"/>
              </a:spcBef>
              <a:defRPr sz="1600"/>
            </a:lvl3pPr>
            <a:lvl4pPr>
              <a:lnSpc>
                <a:spcPts val="2100"/>
              </a:lnSpc>
              <a:spcBef>
                <a:spcPts val="1800"/>
              </a:spcBef>
              <a:defRPr/>
            </a:lvl4pPr>
            <a:lvl5pPr>
              <a:lnSpc>
                <a:spcPts val="2100"/>
              </a:lnSpc>
              <a:spcBef>
                <a:spcPts val="1800"/>
              </a:spcBef>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70768692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 preserve="1">
  <p:cSld name="2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950722-D45A-455E-AB4E-77A05C695380}"/>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5022C620-2773-437E-BDC8-CEA65D93D6CA}"/>
              </a:ext>
            </a:extLst>
          </p:cNvPr>
          <p:cNvSpPr>
            <a:spLocks noGrp="1"/>
          </p:cNvSpPr>
          <p:nvPr>
            <p:ph idx="1"/>
          </p:nvPr>
        </p:nvSpPr>
        <p:spPr>
          <a:xfrm>
            <a:off x="457200" y="1915200"/>
            <a:ext cx="5191125" cy="4351338"/>
          </a:xfrm>
        </p:spPr>
        <p:txBody>
          <a:bodyPr/>
          <a:lstStyle>
            <a:lvl1pPr marL="0" indent="0">
              <a:lnSpc>
                <a:spcPts val="2100"/>
              </a:lnSpc>
              <a:spcBef>
                <a:spcPts val="1800"/>
              </a:spcBef>
              <a:buFont typeface="Arial" panose="020B0604020202020204" pitchFamily="34" charset="0"/>
              <a:buNone/>
              <a:defRPr sz="1600">
                <a:latin typeface="+mn-lt"/>
              </a:defRPr>
            </a:lvl1pPr>
            <a:lvl2pPr marL="219075" indent="-219075">
              <a:lnSpc>
                <a:spcPts val="2100"/>
              </a:lnSpc>
              <a:buFont typeface="Arial" panose="020B0604020202020204" pitchFamily="34" charset="0"/>
              <a:buChar char="•"/>
              <a:defRPr/>
            </a:lvl2pPr>
            <a:lvl3pPr>
              <a:lnSpc>
                <a:spcPts val="2100"/>
              </a:lnSpc>
              <a:defRPr sz="1600"/>
            </a:lvl3pPr>
            <a:lvl4pPr>
              <a:lnSpc>
                <a:spcPts val="2100"/>
              </a:lnSpc>
              <a:defRPr/>
            </a:lvl4pPr>
            <a:lvl5pPr>
              <a:lnSpc>
                <a:spcPts val="21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16F2EF5-1342-4942-924A-1B35AA37AF44}"/>
              </a:ext>
            </a:extLst>
          </p:cNvPr>
          <p:cNvSpPr>
            <a:spLocks noGrp="1"/>
          </p:cNvSpPr>
          <p:nvPr>
            <p:ph type="dt" sz="half" idx="10"/>
          </p:nvPr>
        </p:nvSpPr>
        <p:spPr/>
        <p:txBody>
          <a:bodyPr/>
          <a:lstStyle/>
          <a:p>
            <a:fld id="{3DDC76A1-E724-4CE7-A855-D519FBE25939}" type="datetime4">
              <a:rPr lang="en-GB" smtClean="0"/>
              <a:t>11 March 2024</a:t>
            </a:fld>
            <a:endParaRPr lang="en-GB"/>
          </a:p>
        </p:txBody>
      </p:sp>
      <p:sp>
        <p:nvSpPr>
          <p:cNvPr id="5" name="Footer Placeholder 4">
            <a:extLst>
              <a:ext uri="{FF2B5EF4-FFF2-40B4-BE49-F238E27FC236}">
                <a16:creationId xmlns:a16="http://schemas.microsoft.com/office/drawing/2014/main" id="{D429CDF7-36A1-4F8A-BD09-91A52C36E596}"/>
              </a:ext>
            </a:extLst>
          </p:cNvPr>
          <p:cNvSpPr>
            <a:spLocks noGrp="1"/>
          </p:cNvSpPr>
          <p:nvPr>
            <p:ph type="ftr" sz="quarter" idx="11"/>
          </p:nvPr>
        </p:nvSpPr>
        <p:spPr/>
        <p:txBody>
          <a:bodyPr/>
          <a:lstStyle/>
          <a:p>
            <a:r>
              <a:rPr lang="en-GB"/>
              <a:t>© Kubrick Group</a:t>
            </a:r>
          </a:p>
        </p:txBody>
      </p:sp>
      <p:sp>
        <p:nvSpPr>
          <p:cNvPr id="6" name="Slide Number Placeholder 5">
            <a:extLst>
              <a:ext uri="{FF2B5EF4-FFF2-40B4-BE49-F238E27FC236}">
                <a16:creationId xmlns:a16="http://schemas.microsoft.com/office/drawing/2014/main" id="{21A4EA0A-7FD5-41E3-8C5F-D44449828B80}"/>
              </a:ext>
            </a:extLst>
          </p:cNvPr>
          <p:cNvSpPr>
            <a:spLocks noGrp="1"/>
          </p:cNvSpPr>
          <p:nvPr>
            <p:ph type="sldNum" sz="quarter" idx="12"/>
          </p:nvPr>
        </p:nvSpPr>
        <p:spPr/>
        <p:txBody>
          <a:bodyPr/>
          <a:lstStyle/>
          <a:p>
            <a:fld id="{E76C374D-40EA-46D5-B147-8C37E776FB84}" type="slidenum">
              <a:rPr lang="en-GB" smtClean="0"/>
              <a:t>‹#›</a:t>
            </a:fld>
            <a:endParaRPr lang="en-GB"/>
          </a:p>
        </p:txBody>
      </p:sp>
      <p:sp>
        <p:nvSpPr>
          <p:cNvPr id="11" name="Content Placeholder 2">
            <a:extLst>
              <a:ext uri="{FF2B5EF4-FFF2-40B4-BE49-F238E27FC236}">
                <a16:creationId xmlns:a16="http://schemas.microsoft.com/office/drawing/2014/main" id="{4AE319DC-95B5-438A-ACF9-13A715C88315}"/>
              </a:ext>
            </a:extLst>
          </p:cNvPr>
          <p:cNvSpPr>
            <a:spLocks noGrp="1"/>
          </p:cNvSpPr>
          <p:nvPr>
            <p:ph idx="13"/>
          </p:nvPr>
        </p:nvSpPr>
        <p:spPr>
          <a:xfrm>
            <a:off x="6105525" y="1915200"/>
            <a:ext cx="5629275" cy="4351338"/>
          </a:xfrm>
        </p:spPr>
        <p:txBody>
          <a:bodyPr/>
          <a:lstStyle>
            <a:lvl1pPr>
              <a:lnSpc>
                <a:spcPts val="2100"/>
              </a:lnSpc>
              <a:defRPr sz="1600">
                <a:latin typeface="+mn-lt"/>
              </a:defRPr>
            </a:lvl1pPr>
            <a:lvl2pPr marL="209550" indent="-209550">
              <a:lnSpc>
                <a:spcPts val="2100"/>
              </a:lnSpc>
              <a:buFont typeface="Arial" panose="020B0604020202020204" pitchFamily="34" charset="0"/>
              <a:buChar char="•"/>
              <a:defRPr/>
            </a:lvl2pPr>
            <a:lvl3pPr>
              <a:lnSpc>
                <a:spcPts val="2100"/>
              </a:lnSpc>
              <a:defRPr sz="1600"/>
            </a:lvl3pPr>
            <a:lvl4pPr>
              <a:lnSpc>
                <a:spcPts val="2100"/>
              </a:lnSpc>
              <a:defRPr/>
            </a:lvl4pPr>
            <a:lvl5pPr>
              <a:lnSpc>
                <a:spcPts val="21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53212241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ext and Image 1">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CB339CD-7240-4D78-865F-E4EFA68F1B2B}"/>
              </a:ext>
            </a:extLst>
          </p:cNvPr>
          <p:cNvSpPr/>
          <p:nvPr userDrawn="1"/>
        </p:nvSpPr>
        <p:spPr>
          <a:xfrm>
            <a:off x="7323826" y="0"/>
            <a:ext cx="4868174" cy="6858000"/>
          </a:xfrm>
          <a:prstGeom prst="rect">
            <a:avLst/>
          </a:prstGeom>
          <a:solidFill>
            <a:srgbClr val="EEE4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3B950722-D45A-455E-AB4E-77A05C695380}"/>
              </a:ext>
            </a:extLst>
          </p:cNvPr>
          <p:cNvSpPr>
            <a:spLocks noGrp="1"/>
          </p:cNvSpPr>
          <p:nvPr>
            <p:ph type="title"/>
          </p:nvPr>
        </p:nvSpPr>
        <p:spPr>
          <a:xfrm>
            <a:off x="457200" y="514800"/>
            <a:ext cx="5638800" cy="482600"/>
          </a:xfrm>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5022C620-2773-437E-BDC8-CEA65D93D6CA}"/>
              </a:ext>
            </a:extLst>
          </p:cNvPr>
          <p:cNvSpPr>
            <a:spLocks noGrp="1"/>
          </p:cNvSpPr>
          <p:nvPr>
            <p:ph idx="1"/>
          </p:nvPr>
        </p:nvSpPr>
        <p:spPr>
          <a:xfrm>
            <a:off x="457200" y="1915200"/>
            <a:ext cx="5191125" cy="4351338"/>
          </a:xfrm>
        </p:spPr>
        <p:txBody>
          <a:bodyPr/>
          <a:lstStyle>
            <a:lvl1pPr>
              <a:lnSpc>
                <a:spcPts val="3100"/>
              </a:lnSpc>
              <a:spcAft>
                <a:spcPts val="1200"/>
              </a:spcAft>
              <a:defRPr sz="2800">
                <a:latin typeface="+mj-lt"/>
              </a:defRPr>
            </a:lvl1pPr>
            <a:lvl2pPr marL="0" indent="0">
              <a:spcBef>
                <a:spcPts val="1200"/>
              </a:spcBef>
              <a:buNone/>
              <a:defRPr/>
            </a:lvl2pPr>
            <a:lvl3pPr>
              <a:defRPr sz="1600"/>
            </a:lvl3pPr>
          </a:lstStyle>
          <a:p>
            <a:pPr lvl="0"/>
            <a:r>
              <a:rPr lang="en-US"/>
              <a:t>Click to edit Master text styles</a:t>
            </a:r>
          </a:p>
          <a:p>
            <a:pPr lvl="1"/>
            <a:r>
              <a:rPr lang="en-US"/>
              <a:t>Second level</a:t>
            </a:r>
          </a:p>
        </p:txBody>
      </p:sp>
      <p:sp>
        <p:nvSpPr>
          <p:cNvPr id="4" name="Date Placeholder 3">
            <a:extLst>
              <a:ext uri="{FF2B5EF4-FFF2-40B4-BE49-F238E27FC236}">
                <a16:creationId xmlns:a16="http://schemas.microsoft.com/office/drawing/2014/main" id="{216F2EF5-1342-4942-924A-1B35AA37AF44}"/>
              </a:ext>
            </a:extLst>
          </p:cNvPr>
          <p:cNvSpPr>
            <a:spLocks noGrp="1"/>
          </p:cNvSpPr>
          <p:nvPr>
            <p:ph type="dt" sz="half" idx="10"/>
          </p:nvPr>
        </p:nvSpPr>
        <p:spPr/>
        <p:txBody>
          <a:bodyPr/>
          <a:lstStyle/>
          <a:p>
            <a:fld id="{A18FEAA6-8010-4EB3-8453-E922F95D0631}" type="datetime4">
              <a:rPr lang="en-GB" smtClean="0"/>
              <a:t>11 March 2024</a:t>
            </a:fld>
            <a:endParaRPr lang="en-GB"/>
          </a:p>
        </p:txBody>
      </p:sp>
      <p:sp>
        <p:nvSpPr>
          <p:cNvPr id="5" name="Footer Placeholder 4">
            <a:extLst>
              <a:ext uri="{FF2B5EF4-FFF2-40B4-BE49-F238E27FC236}">
                <a16:creationId xmlns:a16="http://schemas.microsoft.com/office/drawing/2014/main" id="{D429CDF7-36A1-4F8A-BD09-91A52C36E596}"/>
              </a:ext>
            </a:extLst>
          </p:cNvPr>
          <p:cNvSpPr>
            <a:spLocks noGrp="1"/>
          </p:cNvSpPr>
          <p:nvPr>
            <p:ph type="ftr" sz="quarter" idx="11"/>
          </p:nvPr>
        </p:nvSpPr>
        <p:spPr/>
        <p:txBody>
          <a:bodyPr/>
          <a:lstStyle/>
          <a:p>
            <a:r>
              <a:rPr lang="en-GB"/>
              <a:t>© Kubrick Group</a:t>
            </a:r>
          </a:p>
        </p:txBody>
      </p:sp>
      <p:sp>
        <p:nvSpPr>
          <p:cNvPr id="6" name="Slide Number Placeholder 5">
            <a:extLst>
              <a:ext uri="{FF2B5EF4-FFF2-40B4-BE49-F238E27FC236}">
                <a16:creationId xmlns:a16="http://schemas.microsoft.com/office/drawing/2014/main" id="{21A4EA0A-7FD5-41E3-8C5F-D44449828B80}"/>
              </a:ext>
            </a:extLst>
          </p:cNvPr>
          <p:cNvSpPr>
            <a:spLocks noGrp="1"/>
          </p:cNvSpPr>
          <p:nvPr>
            <p:ph type="sldNum" sz="quarter" idx="12"/>
          </p:nvPr>
        </p:nvSpPr>
        <p:spPr/>
        <p:txBody>
          <a:bodyPr/>
          <a:lstStyle/>
          <a:p>
            <a:fld id="{E76C374D-40EA-46D5-B147-8C37E776FB84}" type="slidenum">
              <a:rPr lang="en-GB" smtClean="0"/>
              <a:t>‹#›</a:t>
            </a:fld>
            <a:endParaRPr lang="en-GB"/>
          </a:p>
        </p:txBody>
      </p:sp>
      <p:sp>
        <p:nvSpPr>
          <p:cNvPr id="11" name="Picture Placeholder 10">
            <a:extLst>
              <a:ext uri="{FF2B5EF4-FFF2-40B4-BE49-F238E27FC236}">
                <a16:creationId xmlns:a16="http://schemas.microsoft.com/office/drawing/2014/main" id="{CDDB3D85-94C8-4185-A101-954E0F360B5F}"/>
              </a:ext>
            </a:extLst>
          </p:cNvPr>
          <p:cNvSpPr>
            <a:spLocks noGrp="1"/>
          </p:cNvSpPr>
          <p:nvPr>
            <p:ph type="pic" sz="quarter" idx="13"/>
          </p:nvPr>
        </p:nvSpPr>
        <p:spPr>
          <a:xfrm>
            <a:off x="6096000" y="1914525"/>
            <a:ext cx="6096000" cy="3994150"/>
          </a:xfrm>
          <a:solidFill>
            <a:schemeClr val="bg2"/>
          </a:solidFill>
        </p:spPr>
        <p:txBody>
          <a:bodyPr/>
          <a:lstStyle/>
          <a:p>
            <a:r>
              <a:rPr lang="en-US"/>
              <a:t>Click icon to add picture</a:t>
            </a:r>
            <a:endParaRPr lang="en-GB"/>
          </a:p>
        </p:txBody>
      </p:sp>
      <p:sp>
        <p:nvSpPr>
          <p:cNvPr id="13" name="Text Placeholder 12">
            <a:extLst>
              <a:ext uri="{FF2B5EF4-FFF2-40B4-BE49-F238E27FC236}">
                <a16:creationId xmlns:a16="http://schemas.microsoft.com/office/drawing/2014/main" id="{BB341DCB-5AB3-45E4-986F-FA2ECEFB95E6}"/>
              </a:ext>
            </a:extLst>
          </p:cNvPr>
          <p:cNvSpPr>
            <a:spLocks noGrp="1"/>
          </p:cNvSpPr>
          <p:nvPr>
            <p:ph type="body" sz="quarter" idx="14"/>
          </p:nvPr>
        </p:nvSpPr>
        <p:spPr>
          <a:xfrm>
            <a:off x="7780338" y="6101960"/>
            <a:ext cx="3954462" cy="187325"/>
          </a:xfrm>
        </p:spPr>
        <p:txBody>
          <a:bodyPr>
            <a:noAutofit/>
          </a:bodyPr>
          <a:lstStyle>
            <a:lvl1pPr algn="r">
              <a:lnSpc>
                <a:spcPct val="100000"/>
              </a:lnSpc>
              <a:defRPr sz="800" b="1" cap="all" spc="0" baseline="0">
                <a:latin typeface="+mn-lt"/>
              </a:defRPr>
            </a:lvl1pPr>
            <a:lvl2pPr algn="r">
              <a:lnSpc>
                <a:spcPct val="100000"/>
              </a:lnSpc>
              <a:defRPr sz="800" b="1" cap="all" spc="0" baseline="0">
                <a:latin typeface="+mn-lt"/>
              </a:defRPr>
            </a:lvl2pPr>
          </a:lstStyle>
          <a:p>
            <a:pPr lvl="0"/>
            <a:r>
              <a:rPr lang="en-US"/>
              <a:t>Click to edit Master text styles</a:t>
            </a:r>
          </a:p>
          <a:p>
            <a:pPr lvl="1"/>
            <a:r>
              <a:rPr lang="en-US"/>
              <a:t>Second level</a:t>
            </a:r>
          </a:p>
        </p:txBody>
      </p:sp>
      <p:pic>
        <p:nvPicPr>
          <p:cNvPr id="12" name="Picture 11">
            <a:extLst>
              <a:ext uri="{FF2B5EF4-FFF2-40B4-BE49-F238E27FC236}">
                <a16:creationId xmlns:a16="http://schemas.microsoft.com/office/drawing/2014/main" id="{CB457AA1-F812-4AC7-8C49-C9760BA20DF4}"/>
              </a:ext>
            </a:extLst>
          </p:cNvPr>
          <p:cNvPicPr>
            <a:picLocks noChangeAspect="1"/>
          </p:cNvPicPr>
          <p:nvPr userDrawn="1"/>
        </p:nvPicPr>
        <p:blipFill>
          <a:blip r:embed="rId2"/>
          <a:stretch>
            <a:fillRect/>
          </a:stretch>
        </p:blipFill>
        <p:spPr>
          <a:xfrm>
            <a:off x="10908226" y="521748"/>
            <a:ext cx="835200" cy="208474"/>
          </a:xfrm>
          <a:prstGeom prst="rect">
            <a:avLst/>
          </a:prstGeom>
        </p:spPr>
      </p:pic>
    </p:spTree>
    <p:extLst>
      <p:ext uri="{BB962C8B-B14F-4D97-AF65-F5344CB8AC3E}">
        <p14:creationId xmlns:p14="http://schemas.microsoft.com/office/powerpoint/2010/main" val="404810471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and Image 2">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CB339CD-7240-4D78-865F-E4EFA68F1B2B}"/>
              </a:ext>
            </a:extLst>
          </p:cNvPr>
          <p:cNvSpPr/>
          <p:nvPr userDrawn="1"/>
        </p:nvSpPr>
        <p:spPr>
          <a:xfrm>
            <a:off x="7323826" y="0"/>
            <a:ext cx="4868174" cy="6858000"/>
          </a:xfrm>
          <a:prstGeom prst="rect">
            <a:avLst/>
          </a:prstGeom>
          <a:solidFill>
            <a:srgbClr val="EEE4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3B950722-D45A-455E-AB4E-77A05C695380}"/>
              </a:ext>
            </a:extLst>
          </p:cNvPr>
          <p:cNvSpPr>
            <a:spLocks noGrp="1"/>
          </p:cNvSpPr>
          <p:nvPr>
            <p:ph type="title"/>
          </p:nvPr>
        </p:nvSpPr>
        <p:spPr>
          <a:xfrm>
            <a:off x="457200" y="514800"/>
            <a:ext cx="5638800" cy="482600"/>
          </a:xfrm>
        </p:spPr>
        <p:txBody>
          <a:bodyPr/>
          <a:lstStyle/>
          <a:p>
            <a:r>
              <a:rPr lang="en-US"/>
              <a:t>Click to edit Master title style</a:t>
            </a:r>
            <a:endParaRPr lang="en-GB"/>
          </a:p>
        </p:txBody>
      </p:sp>
      <p:sp>
        <p:nvSpPr>
          <p:cNvPr id="4" name="Date Placeholder 3">
            <a:extLst>
              <a:ext uri="{FF2B5EF4-FFF2-40B4-BE49-F238E27FC236}">
                <a16:creationId xmlns:a16="http://schemas.microsoft.com/office/drawing/2014/main" id="{216F2EF5-1342-4942-924A-1B35AA37AF44}"/>
              </a:ext>
            </a:extLst>
          </p:cNvPr>
          <p:cNvSpPr>
            <a:spLocks noGrp="1"/>
          </p:cNvSpPr>
          <p:nvPr>
            <p:ph type="dt" sz="half" idx="10"/>
          </p:nvPr>
        </p:nvSpPr>
        <p:spPr/>
        <p:txBody>
          <a:bodyPr/>
          <a:lstStyle/>
          <a:p>
            <a:fld id="{5C2CF979-FE98-414A-B173-F09778C8E4A6}" type="datetime4">
              <a:rPr lang="en-GB" smtClean="0"/>
              <a:t>11 March 2024</a:t>
            </a:fld>
            <a:endParaRPr lang="en-GB"/>
          </a:p>
        </p:txBody>
      </p:sp>
      <p:sp>
        <p:nvSpPr>
          <p:cNvPr id="5" name="Footer Placeholder 4">
            <a:extLst>
              <a:ext uri="{FF2B5EF4-FFF2-40B4-BE49-F238E27FC236}">
                <a16:creationId xmlns:a16="http://schemas.microsoft.com/office/drawing/2014/main" id="{D429CDF7-36A1-4F8A-BD09-91A52C36E596}"/>
              </a:ext>
            </a:extLst>
          </p:cNvPr>
          <p:cNvSpPr>
            <a:spLocks noGrp="1"/>
          </p:cNvSpPr>
          <p:nvPr>
            <p:ph type="ftr" sz="quarter" idx="11"/>
          </p:nvPr>
        </p:nvSpPr>
        <p:spPr/>
        <p:txBody>
          <a:bodyPr/>
          <a:lstStyle/>
          <a:p>
            <a:r>
              <a:rPr lang="en-GB"/>
              <a:t>© Kubrick Group</a:t>
            </a:r>
          </a:p>
        </p:txBody>
      </p:sp>
      <p:sp>
        <p:nvSpPr>
          <p:cNvPr id="6" name="Slide Number Placeholder 5">
            <a:extLst>
              <a:ext uri="{FF2B5EF4-FFF2-40B4-BE49-F238E27FC236}">
                <a16:creationId xmlns:a16="http://schemas.microsoft.com/office/drawing/2014/main" id="{21A4EA0A-7FD5-41E3-8C5F-D44449828B80}"/>
              </a:ext>
            </a:extLst>
          </p:cNvPr>
          <p:cNvSpPr>
            <a:spLocks noGrp="1"/>
          </p:cNvSpPr>
          <p:nvPr>
            <p:ph type="sldNum" sz="quarter" idx="12"/>
          </p:nvPr>
        </p:nvSpPr>
        <p:spPr/>
        <p:txBody>
          <a:bodyPr/>
          <a:lstStyle/>
          <a:p>
            <a:fld id="{E76C374D-40EA-46D5-B147-8C37E776FB84}" type="slidenum">
              <a:rPr lang="en-GB" smtClean="0"/>
              <a:t>‹#›</a:t>
            </a:fld>
            <a:endParaRPr lang="en-GB"/>
          </a:p>
        </p:txBody>
      </p:sp>
      <p:sp>
        <p:nvSpPr>
          <p:cNvPr id="11" name="Picture Placeholder 10">
            <a:extLst>
              <a:ext uri="{FF2B5EF4-FFF2-40B4-BE49-F238E27FC236}">
                <a16:creationId xmlns:a16="http://schemas.microsoft.com/office/drawing/2014/main" id="{CDDB3D85-94C8-4185-A101-954E0F360B5F}"/>
              </a:ext>
            </a:extLst>
          </p:cNvPr>
          <p:cNvSpPr>
            <a:spLocks noGrp="1"/>
          </p:cNvSpPr>
          <p:nvPr>
            <p:ph type="pic" sz="quarter" idx="13"/>
          </p:nvPr>
        </p:nvSpPr>
        <p:spPr>
          <a:xfrm>
            <a:off x="6096000" y="1914525"/>
            <a:ext cx="6096000" cy="3994150"/>
          </a:xfrm>
          <a:solidFill>
            <a:schemeClr val="bg2"/>
          </a:solidFill>
        </p:spPr>
        <p:txBody>
          <a:bodyPr/>
          <a:lstStyle/>
          <a:p>
            <a:r>
              <a:rPr lang="en-US"/>
              <a:t>Click icon to add picture</a:t>
            </a:r>
            <a:endParaRPr lang="en-GB"/>
          </a:p>
        </p:txBody>
      </p:sp>
      <p:sp>
        <p:nvSpPr>
          <p:cNvPr id="13" name="Text Placeholder 12">
            <a:extLst>
              <a:ext uri="{FF2B5EF4-FFF2-40B4-BE49-F238E27FC236}">
                <a16:creationId xmlns:a16="http://schemas.microsoft.com/office/drawing/2014/main" id="{BB341DCB-5AB3-45E4-986F-FA2ECEFB95E6}"/>
              </a:ext>
            </a:extLst>
          </p:cNvPr>
          <p:cNvSpPr>
            <a:spLocks noGrp="1"/>
          </p:cNvSpPr>
          <p:nvPr>
            <p:ph type="body" sz="quarter" idx="14"/>
          </p:nvPr>
        </p:nvSpPr>
        <p:spPr>
          <a:xfrm>
            <a:off x="7780338" y="6101960"/>
            <a:ext cx="3954462" cy="187325"/>
          </a:xfrm>
        </p:spPr>
        <p:txBody>
          <a:bodyPr>
            <a:noAutofit/>
          </a:bodyPr>
          <a:lstStyle>
            <a:lvl1pPr algn="r">
              <a:lnSpc>
                <a:spcPct val="100000"/>
              </a:lnSpc>
              <a:defRPr sz="800" b="1" cap="all" spc="0" baseline="0">
                <a:latin typeface="+mn-lt"/>
              </a:defRPr>
            </a:lvl1pPr>
            <a:lvl2pPr algn="r">
              <a:lnSpc>
                <a:spcPct val="100000"/>
              </a:lnSpc>
              <a:defRPr sz="800" b="1" cap="all" spc="0" baseline="0">
                <a:latin typeface="+mn-lt"/>
              </a:defRPr>
            </a:lvl2pPr>
          </a:lstStyle>
          <a:p>
            <a:pPr lvl="0"/>
            <a:r>
              <a:rPr lang="en-US"/>
              <a:t>Click to edit Master text styles</a:t>
            </a:r>
          </a:p>
          <a:p>
            <a:pPr lvl="1"/>
            <a:r>
              <a:rPr lang="en-US"/>
              <a:t>Second level</a:t>
            </a:r>
          </a:p>
        </p:txBody>
      </p:sp>
      <p:sp>
        <p:nvSpPr>
          <p:cNvPr id="12" name="Content Placeholder 2">
            <a:extLst>
              <a:ext uri="{FF2B5EF4-FFF2-40B4-BE49-F238E27FC236}">
                <a16:creationId xmlns:a16="http://schemas.microsoft.com/office/drawing/2014/main" id="{7803FCF0-01AD-4743-85C1-BBA4A02F7969}"/>
              </a:ext>
            </a:extLst>
          </p:cNvPr>
          <p:cNvSpPr>
            <a:spLocks noGrp="1"/>
          </p:cNvSpPr>
          <p:nvPr>
            <p:ph idx="1"/>
          </p:nvPr>
        </p:nvSpPr>
        <p:spPr>
          <a:xfrm>
            <a:off x="457200" y="1915200"/>
            <a:ext cx="5191125" cy="4351338"/>
          </a:xfrm>
        </p:spPr>
        <p:txBody>
          <a:bodyPr/>
          <a:lstStyle>
            <a:lvl1pPr marL="0" indent="0">
              <a:lnSpc>
                <a:spcPct val="90000"/>
              </a:lnSpc>
              <a:buFont typeface="Arial" panose="020B0604020202020204" pitchFamily="34" charset="0"/>
              <a:buNone/>
              <a:defRPr sz="1600">
                <a:latin typeface="+mn-lt"/>
              </a:defRPr>
            </a:lvl1pPr>
            <a:lvl2pPr marL="219075" indent="-219075">
              <a:buFont typeface="Arial" panose="020B0604020202020204" pitchFamily="34" charset="0"/>
              <a:buChar char="•"/>
              <a:defRPr/>
            </a:lvl2pPr>
            <a:lvl3pPr>
              <a:defRPr sz="1600"/>
            </a:lvl3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pic>
        <p:nvPicPr>
          <p:cNvPr id="15" name="Picture 14">
            <a:extLst>
              <a:ext uri="{FF2B5EF4-FFF2-40B4-BE49-F238E27FC236}">
                <a16:creationId xmlns:a16="http://schemas.microsoft.com/office/drawing/2014/main" id="{9F135606-3512-4E29-A392-B53FBAC314FE}"/>
              </a:ext>
            </a:extLst>
          </p:cNvPr>
          <p:cNvPicPr>
            <a:picLocks noChangeAspect="1"/>
          </p:cNvPicPr>
          <p:nvPr userDrawn="1"/>
        </p:nvPicPr>
        <p:blipFill>
          <a:blip r:embed="rId2"/>
          <a:stretch>
            <a:fillRect/>
          </a:stretch>
        </p:blipFill>
        <p:spPr>
          <a:xfrm>
            <a:off x="10908226" y="521748"/>
            <a:ext cx="835200" cy="208474"/>
          </a:xfrm>
          <a:prstGeom prst="rect">
            <a:avLst/>
          </a:prstGeom>
        </p:spPr>
      </p:pic>
    </p:spTree>
    <p:extLst>
      <p:ext uri="{BB962C8B-B14F-4D97-AF65-F5344CB8AC3E}">
        <p14:creationId xmlns:p14="http://schemas.microsoft.com/office/powerpoint/2010/main" val="94182046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Section Divider">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B1156E-9AAE-4DC0-9DC8-857388DD351E}"/>
              </a:ext>
            </a:extLst>
          </p:cNvPr>
          <p:cNvSpPr>
            <a:spLocks noGrp="1"/>
          </p:cNvSpPr>
          <p:nvPr>
            <p:ph type="title"/>
          </p:nvPr>
        </p:nvSpPr>
        <p:spPr>
          <a:xfrm>
            <a:off x="457200" y="3149600"/>
            <a:ext cx="11277600" cy="482600"/>
          </a:xfrm>
        </p:spPr>
        <p:txBody>
          <a:bodyPr>
            <a:noAutofit/>
          </a:bodyPr>
          <a:lstStyle>
            <a:lvl1pPr algn="ctr">
              <a:lnSpc>
                <a:spcPct val="100000"/>
              </a:lnSpc>
              <a:defRPr sz="3600" b="0">
                <a:solidFill>
                  <a:schemeClr val="bg1"/>
                </a:solidFill>
                <a:latin typeface="+mj-lt"/>
              </a:defRPr>
            </a:lvl1pPr>
          </a:lstStyle>
          <a:p>
            <a:r>
              <a:rPr lang="en-US"/>
              <a:t>Click to edit Master title style</a:t>
            </a:r>
            <a:endParaRPr lang="en-GB"/>
          </a:p>
        </p:txBody>
      </p:sp>
      <p:sp>
        <p:nvSpPr>
          <p:cNvPr id="3" name="Date Placeholder 2">
            <a:extLst>
              <a:ext uri="{FF2B5EF4-FFF2-40B4-BE49-F238E27FC236}">
                <a16:creationId xmlns:a16="http://schemas.microsoft.com/office/drawing/2014/main" id="{A6AE8C79-4CD6-434A-BEBE-8111295A5B55}"/>
              </a:ext>
            </a:extLst>
          </p:cNvPr>
          <p:cNvSpPr>
            <a:spLocks noGrp="1"/>
          </p:cNvSpPr>
          <p:nvPr>
            <p:ph type="dt" sz="half" idx="10"/>
          </p:nvPr>
        </p:nvSpPr>
        <p:spPr/>
        <p:txBody>
          <a:bodyPr/>
          <a:lstStyle>
            <a:lvl1pPr>
              <a:defRPr>
                <a:solidFill>
                  <a:schemeClr val="bg1"/>
                </a:solidFill>
              </a:defRPr>
            </a:lvl1pPr>
          </a:lstStyle>
          <a:p>
            <a:fld id="{41967658-A3AB-4E31-B37F-90AABDECFAA5}" type="datetime4">
              <a:rPr lang="en-GB" smtClean="0"/>
              <a:t>11 March 2024</a:t>
            </a:fld>
            <a:endParaRPr lang="en-GB"/>
          </a:p>
        </p:txBody>
      </p:sp>
      <p:sp>
        <p:nvSpPr>
          <p:cNvPr id="4" name="Footer Placeholder 3">
            <a:extLst>
              <a:ext uri="{FF2B5EF4-FFF2-40B4-BE49-F238E27FC236}">
                <a16:creationId xmlns:a16="http://schemas.microsoft.com/office/drawing/2014/main" id="{1305DE24-81BE-401D-8C95-E71F9AC87485}"/>
              </a:ext>
            </a:extLst>
          </p:cNvPr>
          <p:cNvSpPr>
            <a:spLocks noGrp="1"/>
          </p:cNvSpPr>
          <p:nvPr>
            <p:ph type="ftr" sz="quarter" idx="11"/>
          </p:nvPr>
        </p:nvSpPr>
        <p:spPr/>
        <p:txBody>
          <a:bodyPr/>
          <a:lstStyle>
            <a:lvl1pPr>
              <a:defRPr>
                <a:solidFill>
                  <a:schemeClr val="bg1"/>
                </a:solidFill>
              </a:defRPr>
            </a:lvl1pPr>
          </a:lstStyle>
          <a:p>
            <a:r>
              <a:rPr lang="en-GB"/>
              <a:t>© Kubrick Group</a:t>
            </a:r>
          </a:p>
        </p:txBody>
      </p:sp>
      <p:sp>
        <p:nvSpPr>
          <p:cNvPr id="5" name="Slide Number Placeholder 4">
            <a:extLst>
              <a:ext uri="{FF2B5EF4-FFF2-40B4-BE49-F238E27FC236}">
                <a16:creationId xmlns:a16="http://schemas.microsoft.com/office/drawing/2014/main" id="{A3C5F2E3-95DE-4ADA-B9CC-C5918A62C4D5}"/>
              </a:ext>
            </a:extLst>
          </p:cNvPr>
          <p:cNvSpPr>
            <a:spLocks noGrp="1"/>
          </p:cNvSpPr>
          <p:nvPr>
            <p:ph type="sldNum" sz="quarter" idx="12"/>
          </p:nvPr>
        </p:nvSpPr>
        <p:spPr/>
        <p:txBody>
          <a:bodyPr/>
          <a:lstStyle>
            <a:lvl1pPr>
              <a:defRPr>
                <a:solidFill>
                  <a:schemeClr val="bg1"/>
                </a:solidFill>
              </a:defRPr>
            </a:lvl1pPr>
          </a:lstStyle>
          <a:p>
            <a:fld id="{E76C374D-40EA-46D5-B147-8C37E776FB84}" type="slidenum">
              <a:rPr lang="en-GB" smtClean="0"/>
              <a:pPr/>
              <a:t>‹#›</a:t>
            </a:fld>
            <a:endParaRPr lang="en-GB"/>
          </a:p>
        </p:txBody>
      </p:sp>
      <p:sp>
        <p:nvSpPr>
          <p:cNvPr id="9" name="Text Placeholder 8">
            <a:extLst>
              <a:ext uri="{FF2B5EF4-FFF2-40B4-BE49-F238E27FC236}">
                <a16:creationId xmlns:a16="http://schemas.microsoft.com/office/drawing/2014/main" id="{8842E3BC-DE34-40AB-8512-0CCDAA72A1FF}"/>
              </a:ext>
            </a:extLst>
          </p:cNvPr>
          <p:cNvSpPr>
            <a:spLocks noGrp="1"/>
          </p:cNvSpPr>
          <p:nvPr>
            <p:ph type="body" sz="quarter" idx="13"/>
          </p:nvPr>
        </p:nvSpPr>
        <p:spPr>
          <a:xfrm>
            <a:off x="3405187" y="2708471"/>
            <a:ext cx="5381625" cy="342900"/>
          </a:xfrm>
        </p:spPr>
        <p:txBody>
          <a:bodyPr/>
          <a:lstStyle>
            <a:lvl1pPr algn="ctr">
              <a:defRPr b="1">
                <a:solidFill>
                  <a:schemeClr val="tx2"/>
                </a:solidFill>
                <a:latin typeface="+mn-lt"/>
              </a:defRPr>
            </a:lvl1pPr>
            <a:lvl2pPr marL="0" indent="0">
              <a:buNone/>
              <a:defRPr/>
            </a:lvl2pPr>
          </a:lstStyle>
          <a:p>
            <a:pPr lvl="0"/>
            <a:r>
              <a:rPr lang="en-US"/>
              <a:t>Click to edit Master text styles</a:t>
            </a:r>
          </a:p>
        </p:txBody>
      </p:sp>
      <p:pic>
        <p:nvPicPr>
          <p:cNvPr id="8" name="Picture 7">
            <a:extLst>
              <a:ext uri="{FF2B5EF4-FFF2-40B4-BE49-F238E27FC236}">
                <a16:creationId xmlns:a16="http://schemas.microsoft.com/office/drawing/2014/main" id="{B133AFDF-3D6B-4CA9-BAB9-80D6320F53A2}"/>
              </a:ext>
            </a:extLst>
          </p:cNvPr>
          <p:cNvPicPr>
            <a:picLocks noChangeAspect="1"/>
          </p:cNvPicPr>
          <p:nvPr userDrawn="1"/>
        </p:nvPicPr>
        <p:blipFill>
          <a:blip r:embed="rId2"/>
          <a:stretch>
            <a:fillRect/>
          </a:stretch>
        </p:blipFill>
        <p:spPr>
          <a:xfrm>
            <a:off x="10908226" y="521748"/>
            <a:ext cx="836062" cy="208474"/>
          </a:xfrm>
          <a:prstGeom prst="rect">
            <a:avLst/>
          </a:prstGeom>
        </p:spPr>
      </p:pic>
    </p:spTree>
    <p:extLst>
      <p:ext uri="{BB962C8B-B14F-4D97-AF65-F5344CB8AC3E}">
        <p14:creationId xmlns:p14="http://schemas.microsoft.com/office/powerpoint/2010/main" val="83637194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Quote">
    <p:bg>
      <p:bgPr>
        <a:solidFill>
          <a:schemeClr val="tx1"/>
        </a:solidFill>
        <a:effectLst/>
      </p:bgPr>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A6AE8C79-4CD6-434A-BEBE-8111295A5B55}"/>
              </a:ext>
            </a:extLst>
          </p:cNvPr>
          <p:cNvSpPr>
            <a:spLocks noGrp="1"/>
          </p:cNvSpPr>
          <p:nvPr>
            <p:ph type="dt" sz="half" idx="10"/>
          </p:nvPr>
        </p:nvSpPr>
        <p:spPr/>
        <p:txBody>
          <a:bodyPr/>
          <a:lstStyle>
            <a:lvl1pPr>
              <a:defRPr>
                <a:solidFill>
                  <a:schemeClr val="bg1"/>
                </a:solidFill>
              </a:defRPr>
            </a:lvl1pPr>
          </a:lstStyle>
          <a:p>
            <a:fld id="{9278708F-5A6F-478F-B3E2-917980FC38E3}" type="datetime4">
              <a:rPr lang="en-GB" smtClean="0"/>
              <a:t>11 March 2024</a:t>
            </a:fld>
            <a:endParaRPr lang="en-GB"/>
          </a:p>
        </p:txBody>
      </p:sp>
      <p:sp>
        <p:nvSpPr>
          <p:cNvPr id="4" name="Footer Placeholder 3">
            <a:extLst>
              <a:ext uri="{FF2B5EF4-FFF2-40B4-BE49-F238E27FC236}">
                <a16:creationId xmlns:a16="http://schemas.microsoft.com/office/drawing/2014/main" id="{1305DE24-81BE-401D-8C95-E71F9AC87485}"/>
              </a:ext>
            </a:extLst>
          </p:cNvPr>
          <p:cNvSpPr>
            <a:spLocks noGrp="1"/>
          </p:cNvSpPr>
          <p:nvPr>
            <p:ph type="ftr" sz="quarter" idx="11"/>
          </p:nvPr>
        </p:nvSpPr>
        <p:spPr/>
        <p:txBody>
          <a:bodyPr/>
          <a:lstStyle>
            <a:lvl1pPr>
              <a:defRPr>
                <a:solidFill>
                  <a:schemeClr val="bg1"/>
                </a:solidFill>
              </a:defRPr>
            </a:lvl1pPr>
          </a:lstStyle>
          <a:p>
            <a:r>
              <a:rPr lang="en-GB"/>
              <a:t>© Kubrick Group</a:t>
            </a:r>
          </a:p>
        </p:txBody>
      </p:sp>
      <p:sp>
        <p:nvSpPr>
          <p:cNvPr id="5" name="Slide Number Placeholder 4">
            <a:extLst>
              <a:ext uri="{FF2B5EF4-FFF2-40B4-BE49-F238E27FC236}">
                <a16:creationId xmlns:a16="http://schemas.microsoft.com/office/drawing/2014/main" id="{A3C5F2E3-95DE-4ADA-B9CC-C5918A62C4D5}"/>
              </a:ext>
            </a:extLst>
          </p:cNvPr>
          <p:cNvSpPr>
            <a:spLocks noGrp="1"/>
          </p:cNvSpPr>
          <p:nvPr>
            <p:ph type="sldNum" sz="quarter" idx="12"/>
          </p:nvPr>
        </p:nvSpPr>
        <p:spPr/>
        <p:txBody>
          <a:bodyPr/>
          <a:lstStyle>
            <a:lvl1pPr>
              <a:defRPr>
                <a:solidFill>
                  <a:schemeClr val="bg1"/>
                </a:solidFill>
              </a:defRPr>
            </a:lvl1pPr>
          </a:lstStyle>
          <a:p>
            <a:fld id="{E76C374D-40EA-46D5-B147-8C37E776FB84}" type="slidenum">
              <a:rPr lang="en-GB" smtClean="0"/>
              <a:pPr/>
              <a:t>‹#›</a:t>
            </a:fld>
            <a:endParaRPr lang="en-GB"/>
          </a:p>
        </p:txBody>
      </p:sp>
      <p:sp>
        <p:nvSpPr>
          <p:cNvPr id="11" name="Text Placeholder 10">
            <a:extLst>
              <a:ext uri="{FF2B5EF4-FFF2-40B4-BE49-F238E27FC236}">
                <a16:creationId xmlns:a16="http://schemas.microsoft.com/office/drawing/2014/main" id="{99951AE1-4EC3-4AE8-AF02-44B39ECC0293}"/>
              </a:ext>
            </a:extLst>
          </p:cNvPr>
          <p:cNvSpPr>
            <a:spLocks noGrp="1"/>
          </p:cNvSpPr>
          <p:nvPr>
            <p:ph type="body" sz="quarter" idx="13"/>
          </p:nvPr>
        </p:nvSpPr>
        <p:spPr>
          <a:xfrm>
            <a:off x="457200" y="2594396"/>
            <a:ext cx="11285538" cy="2603500"/>
          </a:xfrm>
        </p:spPr>
        <p:txBody>
          <a:bodyPr/>
          <a:lstStyle>
            <a:lvl1pPr algn="ctr">
              <a:lnSpc>
                <a:spcPts val="3900"/>
              </a:lnSpc>
              <a:spcBef>
                <a:spcPts val="0"/>
              </a:spcBef>
              <a:spcAft>
                <a:spcPts val="0"/>
              </a:spcAft>
              <a:defRPr sz="3600">
                <a:solidFill>
                  <a:schemeClr val="bg1"/>
                </a:solidFill>
                <a:latin typeface="+mj-lt"/>
              </a:defRPr>
            </a:lvl1pPr>
            <a:lvl2pPr marL="0" indent="0" algn="ctr">
              <a:lnSpc>
                <a:spcPts val="1600"/>
              </a:lnSpc>
              <a:spcBef>
                <a:spcPts val="3200"/>
              </a:spcBef>
              <a:buNone/>
              <a:defRPr sz="800" b="1" cap="all" spc="0" baseline="0">
                <a:solidFill>
                  <a:schemeClr val="tx2"/>
                </a:solidFill>
                <a:latin typeface="+mn-lt"/>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p:txBody>
      </p:sp>
      <p:pic>
        <p:nvPicPr>
          <p:cNvPr id="12" name="Picture 11">
            <a:extLst>
              <a:ext uri="{FF2B5EF4-FFF2-40B4-BE49-F238E27FC236}">
                <a16:creationId xmlns:a16="http://schemas.microsoft.com/office/drawing/2014/main" id="{982D2131-EABD-4047-964E-327F004CD974}"/>
              </a:ext>
            </a:extLst>
          </p:cNvPr>
          <p:cNvPicPr>
            <a:picLocks noChangeAspect="1"/>
          </p:cNvPicPr>
          <p:nvPr userDrawn="1"/>
        </p:nvPicPr>
        <p:blipFill>
          <a:blip r:embed="rId2"/>
          <a:stretch>
            <a:fillRect/>
          </a:stretch>
        </p:blipFill>
        <p:spPr>
          <a:xfrm>
            <a:off x="5887016" y="1907349"/>
            <a:ext cx="430440" cy="302451"/>
          </a:xfrm>
          <a:prstGeom prst="rect">
            <a:avLst/>
          </a:prstGeom>
        </p:spPr>
      </p:pic>
      <p:pic>
        <p:nvPicPr>
          <p:cNvPr id="8" name="Picture 7">
            <a:extLst>
              <a:ext uri="{FF2B5EF4-FFF2-40B4-BE49-F238E27FC236}">
                <a16:creationId xmlns:a16="http://schemas.microsoft.com/office/drawing/2014/main" id="{C6399EFA-6677-4AFE-B4E2-F1B5F00EADE7}"/>
              </a:ext>
            </a:extLst>
          </p:cNvPr>
          <p:cNvPicPr>
            <a:picLocks noChangeAspect="1"/>
          </p:cNvPicPr>
          <p:nvPr userDrawn="1"/>
        </p:nvPicPr>
        <p:blipFill>
          <a:blip r:embed="rId3"/>
          <a:stretch>
            <a:fillRect/>
          </a:stretch>
        </p:blipFill>
        <p:spPr>
          <a:xfrm>
            <a:off x="10908226" y="521748"/>
            <a:ext cx="836062" cy="208474"/>
          </a:xfrm>
          <a:prstGeom prst="rect">
            <a:avLst/>
          </a:prstGeom>
        </p:spPr>
      </p:pic>
    </p:spTree>
    <p:extLst>
      <p:ext uri="{BB962C8B-B14F-4D97-AF65-F5344CB8AC3E}">
        <p14:creationId xmlns:p14="http://schemas.microsoft.com/office/powerpoint/2010/main" val="193177583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Call out">
    <p:bg>
      <p:bgPr>
        <a:solidFill>
          <a:schemeClr val="tx1"/>
        </a:solidFill>
        <a:effectLst/>
      </p:bgPr>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A6AE8C79-4CD6-434A-BEBE-8111295A5B55}"/>
              </a:ext>
            </a:extLst>
          </p:cNvPr>
          <p:cNvSpPr>
            <a:spLocks noGrp="1"/>
          </p:cNvSpPr>
          <p:nvPr>
            <p:ph type="dt" sz="half" idx="10"/>
          </p:nvPr>
        </p:nvSpPr>
        <p:spPr/>
        <p:txBody>
          <a:bodyPr/>
          <a:lstStyle>
            <a:lvl1pPr>
              <a:defRPr>
                <a:solidFill>
                  <a:schemeClr val="bg1"/>
                </a:solidFill>
              </a:defRPr>
            </a:lvl1pPr>
          </a:lstStyle>
          <a:p>
            <a:fld id="{7F4DCD3A-72D5-4624-BB55-657EEC248547}" type="datetime4">
              <a:rPr lang="en-GB" smtClean="0"/>
              <a:t>11 March 2024</a:t>
            </a:fld>
            <a:endParaRPr lang="en-GB"/>
          </a:p>
        </p:txBody>
      </p:sp>
      <p:sp>
        <p:nvSpPr>
          <p:cNvPr id="4" name="Footer Placeholder 3">
            <a:extLst>
              <a:ext uri="{FF2B5EF4-FFF2-40B4-BE49-F238E27FC236}">
                <a16:creationId xmlns:a16="http://schemas.microsoft.com/office/drawing/2014/main" id="{1305DE24-81BE-401D-8C95-E71F9AC87485}"/>
              </a:ext>
            </a:extLst>
          </p:cNvPr>
          <p:cNvSpPr>
            <a:spLocks noGrp="1"/>
          </p:cNvSpPr>
          <p:nvPr>
            <p:ph type="ftr" sz="quarter" idx="11"/>
          </p:nvPr>
        </p:nvSpPr>
        <p:spPr/>
        <p:txBody>
          <a:bodyPr/>
          <a:lstStyle>
            <a:lvl1pPr>
              <a:defRPr>
                <a:solidFill>
                  <a:schemeClr val="bg1"/>
                </a:solidFill>
              </a:defRPr>
            </a:lvl1pPr>
          </a:lstStyle>
          <a:p>
            <a:r>
              <a:rPr lang="en-GB"/>
              <a:t>© Kubrick Group</a:t>
            </a:r>
          </a:p>
        </p:txBody>
      </p:sp>
      <p:sp>
        <p:nvSpPr>
          <p:cNvPr id="5" name="Slide Number Placeholder 4">
            <a:extLst>
              <a:ext uri="{FF2B5EF4-FFF2-40B4-BE49-F238E27FC236}">
                <a16:creationId xmlns:a16="http://schemas.microsoft.com/office/drawing/2014/main" id="{A3C5F2E3-95DE-4ADA-B9CC-C5918A62C4D5}"/>
              </a:ext>
            </a:extLst>
          </p:cNvPr>
          <p:cNvSpPr>
            <a:spLocks noGrp="1"/>
          </p:cNvSpPr>
          <p:nvPr>
            <p:ph type="sldNum" sz="quarter" idx="12"/>
          </p:nvPr>
        </p:nvSpPr>
        <p:spPr/>
        <p:txBody>
          <a:bodyPr/>
          <a:lstStyle>
            <a:lvl1pPr>
              <a:defRPr>
                <a:solidFill>
                  <a:schemeClr val="bg1"/>
                </a:solidFill>
              </a:defRPr>
            </a:lvl1pPr>
          </a:lstStyle>
          <a:p>
            <a:fld id="{E76C374D-40EA-46D5-B147-8C37E776FB84}" type="slidenum">
              <a:rPr lang="en-GB" smtClean="0"/>
              <a:pPr/>
              <a:t>‹#›</a:t>
            </a:fld>
            <a:endParaRPr lang="en-GB"/>
          </a:p>
        </p:txBody>
      </p:sp>
      <p:sp>
        <p:nvSpPr>
          <p:cNvPr id="11" name="Text Placeholder 10">
            <a:extLst>
              <a:ext uri="{FF2B5EF4-FFF2-40B4-BE49-F238E27FC236}">
                <a16:creationId xmlns:a16="http://schemas.microsoft.com/office/drawing/2014/main" id="{99951AE1-4EC3-4AE8-AF02-44B39ECC0293}"/>
              </a:ext>
            </a:extLst>
          </p:cNvPr>
          <p:cNvSpPr>
            <a:spLocks noGrp="1"/>
          </p:cNvSpPr>
          <p:nvPr>
            <p:ph type="body" sz="quarter" idx="13"/>
          </p:nvPr>
        </p:nvSpPr>
        <p:spPr>
          <a:xfrm>
            <a:off x="457200" y="2594396"/>
            <a:ext cx="11285538" cy="2603500"/>
          </a:xfrm>
        </p:spPr>
        <p:txBody>
          <a:bodyPr/>
          <a:lstStyle>
            <a:lvl1pPr algn="ctr">
              <a:lnSpc>
                <a:spcPts val="3900"/>
              </a:lnSpc>
              <a:spcBef>
                <a:spcPts val="0"/>
              </a:spcBef>
              <a:spcAft>
                <a:spcPts val="0"/>
              </a:spcAft>
              <a:defRPr sz="3600">
                <a:solidFill>
                  <a:schemeClr val="bg1"/>
                </a:solidFill>
                <a:latin typeface="+mj-lt"/>
              </a:defRPr>
            </a:lvl1pPr>
            <a:lvl2pPr marL="0" indent="0" algn="ctr">
              <a:spcBef>
                <a:spcPts val="3200"/>
              </a:spcBef>
              <a:buNone/>
              <a:defRPr sz="800" b="1" cap="all" baseline="0">
                <a:solidFill>
                  <a:schemeClr val="tx2"/>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p:txBody>
      </p:sp>
      <p:pic>
        <p:nvPicPr>
          <p:cNvPr id="7" name="Picture 6">
            <a:extLst>
              <a:ext uri="{FF2B5EF4-FFF2-40B4-BE49-F238E27FC236}">
                <a16:creationId xmlns:a16="http://schemas.microsoft.com/office/drawing/2014/main" id="{8AAC0373-E9D0-448C-B37C-A901EB28587B}"/>
              </a:ext>
            </a:extLst>
          </p:cNvPr>
          <p:cNvPicPr>
            <a:picLocks noChangeAspect="1"/>
          </p:cNvPicPr>
          <p:nvPr userDrawn="1"/>
        </p:nvPicPr>
        <p:blipFill>
          <a:blip r:embed="rId2"/>
          <a:stretch>
            <a:fillRect/>
          </a:stretch>
        </p:blipFill>
        <p:spPr>
          <a:xfrm>
            <a:off x="10908226" y="521748"/>
            <a:ext cx="836062" cy="208474"/>
          </a:xfrm>
          <a:prstGeom prst="rect">
            <a:avLst/>
          </a:prstGeom>
        </p:spPr>
      </p:pic>
    </p:spTree>
    <p:extLst>
      <p:ext uri="{BB962C8B-B14F-4D97-AF65-F5344CB8AC3E}">
        <p14:creationId xmlns:p14="http://schemas.microsoft.com/office/powerpoint/2010/main" val="219348498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5 Column With Stats">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F1C6239F-6253-4E8F-86EF-64AB5AC4B0D0}"/>
              </a:ext>
            </a:extLst>
          </p:cNvPr>
          <p:cNvSpPr/>
          <p:nvPr userDrawn="1"/>
        </p:nvSpPr>
        <p:spPr>
          <a:xfrm>
            <a:off x="9566694" y="0"/>
            <a:ext cx="2625306" cy="6858000"/>
          </a:xfrm>
          <a:prstGeom prst="rect">
            <a:avLst/>
          </a:prstGeom>
          <a:solidFill>
            <a:srgbClr val="EEE4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CF6401ED-962A-44CE-BEA9-F47FBD82C341}"/>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D12B5F97-92CB-49B8-8806-914F5DB4D16B}"/>
              </a:ext>
            </a:extLst>
          </p:cNvPr>
          <p:cNvSpPr>
            <a:spLocks noGrp="1"/>
          </p:cNvSpPr>
          <p:nvPr>
            <p:ph type="dt" sz="half" idx="10"/>
          </p:nvPr>
        </p:nvSpPr>
        <p:spPr/>
        <p:txBody>
          <a:bodyPr/>
          <a:lstStyle/>
          <a:p>
            <a:fld id="{7FCC0602-EA84-44FC-91D7-B1D75AFE1E04}" type="datetime4">
              <a:rPr lang="en-GB" smtClean="0"/>
              <a:t>11 March 2024</a:t>
            </a:fld>
            <a:endParaRPr lang="en-GB"/>
          </a:p>
        </p:txBody>
      </p:sp>
      <p:sp>
        <p:nvSpPr>
          <p:cNvPr id="4" name="Footer Placeholder 3">
            <a:extLst>
              <a:ext uri="{FF2B5EF4-FFF2-40B4-BE49-F238E27FC236}">
                <a16:creationId xmlns:a16="http://schemas.microsoft.com/office/drawing/2014/main" id="{6AC6733F-D4F9-49D6-B507-8DA4B456C411}"/>
              </a:ext>
            </a:extLst>
          </p:cNvPr>
          <p:cNvSpPr>
            <a:spLocks noGrp="1"/>
          </p:cNvSpPr>
          <p:nvPr>
            <p:ph type="ftr" sz="quarter" idx="11"/>
          </p:nvPr>
        </p:nvSpPr>
        <p:spPr/>
        <p:txBody>
          <a:bodyPr/>
          <a:lstStyle/>
          <a:p>
            <a:r>
              <a:rPr lang="en-GB"/>
              <a:t>© Kubrick Group</a:t>
            </a:r>
          </a:p>
        </p:txBody>
      </p:sp>
      <p:sp>
        <p:nvSpPr>
          <p:cNvPr id="5" name="Slide Number Placeholder 4">
            <a:extLst>
              <a:ext uri="{FF2B5EF4-FFF2-40B4-BE49-F238E27FC236}">
                <a16:creationId xmlns:a16="http://schemas.microsoft.com/office/drawing/2014/main" id="{323075C1-9265-4FBA-AEE2-90135C2370B9}"/>
              </a:ext>
            </a:extLst>
          </p:cNvPr>
          <p:cNvSpPr>
            <a:spLocks noGrp="1"/>
          </p:cNvSpPr>
          <p:nvPr>
            <p:ph type="sldNum" sz="quarter" idx="12"/>
          </p:nvPr>
        </p:nvSpPr>
        <p:spPr/>
        <p:txBody>
          <a:bodyPr/>
          <a:lstStyle/>
          <a:p>
            <a:fld id="{E76C374D-40EA-46D5-B147-8C37E776FB84}" type="slidenum">
              <a:rPr lang="en-GB" smtClean="0"/>
              <a:pPr/>
              <a:t>‹#›</a:t>
            </a:fld>
            <a:endParaRPr lang="en-GB"/>
          </a:p>
        </p:txBody>
      </p:sp>
      <p:sp>
        <p:nvSpPr>
          <p:cNvPr id="11" name="Text Placeholder 10">
            <a:extLst>
              <a:ext uri="{FF2B5EF4-FFF2-40B4-BE49-F238E27FC236}">
                <a16:creationId xmlns:a16="http://schemas.microsoft.com/office/drawing/2014/main" id="{6EACE4E9-D725-452D-80DE-75F5081C92B6}"/>
              </a:ext>
            </a:extLst>
          </p:cNvPr>
          <p:cNvSpPr>
            <a:spLocks noGrp="1"/>
          </p:cNvSpPr>
          <p:nvPr>
            <p:ph type="body" sz="quarter" idx="13" hasCustomPrompt="1"/>
          </p:nvPr>
        </p:nvSpPr>
        <p:spPr>
          <a:xfrm>
            <a:off x="9859694" y="1854679"/>
            <a:ext cx="1875106" cy="1863757"/>
          </a:xfrm>
        </p:spPr>
        <p:txBody>
          <a:bodyPr/>
          <a:lstStyle>
            <a:lvl1pPr>
              <a:lnSpc>
                <a:spcPct val="100000"/>
              </a:lnSpc>
              <a:spcBef>
                <a:spcPts val="0"/>
              </a:spcBef>
              <a:defRPr sz="4200">
                <a:latin typeface="+mj-lt"/>
              </a:defRPr>
            </a:lvl1pPr>
            <a:lvl2pPr marL="0" indent="0">
              <a:lnSpc>
                <a:spcPts val="1500"/>
              </a:lnSpc>
              <a:spcBef>
                <a:spcPts val="0"/>
              </a:spcBef>
              <a:buNone/>
              <a:defRPr sz="800" b="1" cap="all" baseline="0">
                <a:latin typeface="+mn-lt"/>
              </a:defRPr>
            </a:lvl2pPr>
            <a:lvl3pPr marL="0" indent="0">
              <a:lnSpc>
                <a:spcPts val="1500"/>
              </a:lnSpc>
              <a:spcBef>
                <a:spcPts val="600"/>
              </a:spcBef>
              <a:buNone/>
              <a:defRPr sz="1000"/>
            </a:lvl3pPr>
          </a:lstStyle>
          <a:p>
            <a:pPr lvl="0"/>
            <a:r>
              <a:rPr lang="en-US"/>
              <a:t>##%</a:t>
            </a:r>
          </a:p>
          <a:p>
            <a:pPr lvl="1"/>
            <a:r>
              <a:rPr lang="en-US"/>
              <a:t>Second level</a:t>
            </a:r>
          </a:p>
          <a:p>
            <a:pPr lvl="2"/>
            <a:r>
              <a:rPr lang="en-US"/>
              <a:t>Third level</a:t>
            </a:r>
          </a:p>
        </p:txBody>
      </p:sp>
      <p:sp>
        <p:nvSpPr>
          <p:cNvPr id="15" name="Text Placeholder 14">
            <a:extLst>
              <a:ext uri="{FF2B5EF4-FFF2-40B4-BE49-F238E27FC236}">
                <a16:creationId xmlns:a16="http://schemas.microsoft.com/office/drawing/2014/main" id="{D009E156-08C0-43FA-9C30-64F78822A645}"/>
              </a:ext>
            </a:extLst>
          </p:cNvPr>
          <p:cNvSpPr>
            <a:spLocks noGrp="1"/>
          </p:cNvSpPr>
          <p:nvPr>
            <p:ph type="body" sz="quarter" idx="15"/>
          </p:nvPr>
        </p:nvSpPr>
        <p:spPr>
          <a:xfrm>
            <a:off x="457200" y="1916112"/>
            <a:ext cx="2078966" cy="4105125"/>
          </a:xfrm>
        </p:spPr>
        <p:txBody>
          <a:bodyPr/>
          <a:lstStyle>
            <a:lvl1pPr>
              <a:lnSpc>
                <a:spcPts val="1500"/>
              </a:lnSpc>
              <a:defRPr sz="1000" b="1">
                <a:latin typeface="+mn-lt"/>
              </a:defRPr>
            </a:lvl1pPr>
            <a:lvl2pPr marL="0" indent="0">
              <a:lnSpc>
                <a:spcPts val="1500"/>
              </a:lnSpc>
              <a:spcBef>
                <a:spcPts val="600"/>
              </a:spcBef>
              <a:spcAft>
                <a:spcPts val="600"/>
              </a:spcAft>
              <a:buNone/>
              <a:defRPr sz="1000"/>
            </a:lvl2pPr>
            <a:lvl3pPr marL="155575" indent="-155575">
              <a:lnSpc>
                <a:spcPts val="1500"/>
              </a:lnSpc>
              <a:spcBef>
                <a:spcPts val="600"/>
              </a:spcBef>
              <a:defRPr sz="1000"/>
            </a:lvl3pPr>
          </a:lstStyle>
          <a:p>
            <a:pPr lvl="0"/>
            <a:r>
              <a:rPr lang="en-US"/>
              <a:t>Click to edit Master text styles</a:t>
            </a:r>
          </a:p>
          <a:p>
            <a:pPr lvl="1"/>
            <a:r>
              <a:rPr lang="en-US"/>
              <a:t>Second level</a:t>
            </a:r>
          </a:p>
          <a:p>
            <a:pPr lvl="2"/>
            <a:r>
              <a:rPr lang="en-US"/>
              <a:t>Third level</a:t>
            </a:r>
          </a:p>
        </p:txBody>
      </p:sp>
      <p:sp>
        <p:nvSpPr>
          <p:cNvPr id="14" name="Text Placeholder 14">
            <a:extLst>
              <a:ext uri="{FF2B5EF4-FFF2-40B4-BE49-F238E27FC236}">
                <a16:creationId xmlns:a16="http://schemas.microsoft.com/office/drawing/2014/main" id="{9EB8BD6C-497A-4863-8A38-132FB29B1D9D}"/>
              </a:ext>
            </a:extLst>
          </p:cNvPr>
          <p:cNvSpPr>
            <a:spLocks noGrp="1"/>
          </p:cNvSpPr>
          <p:nvPr>
            <p:ph type="body" sz="quarter" idx="19"/>
          </p:nvPr>
        </p:nvSpPr>
        <p:spPr>
          <a:xfrm>
            <a:off x="2747511" y="1916112"/>
            <a:ext cx="2078966" cy="4105125"/>
          </a:xfrm>
        </p:spPr>
        <p:txBody>
          <a:bodyPr/>
          <a:lstStyle>
            <a:lvl1pPr>
              <a:lnSpc>
                <a:spcPts val="1500"/>
              </a:lnSpc>
              <a:defRPr sz="1000" b="1">
                <a:latin typeface="+mn-lt"/>
              </a:defRPr>
            </a:lvl1pPr>
            <a:lvl2pPr marL="0" indent="0">
              <a:lnSpc>
                <a:spcPts val="1500"/>
              </a:lnSpc>
              <a:spcBef>
                <a:spcPts val="600"/>
              </a:spcBef>
              <a:spcAft>
                <a:spcPts val="600"/>
              </a:spcAft>
              <a:buNone/>
              <a:defRPr sz="1000"/>
            </a:lvl2pPr>
            <a:lvl3pPr marL="155575" indent="-155575">
              <a:lnSpc>
                <a:spcPts val="1500"/>
              </a:lnSpc>
              <a:spcBef>
                <a:spcPts val="600"/>
              </a:spcBef>
              <a:defRPr sz="1000"/>
            </a:lvl3pPr>
          </a:lstStyle>
          <a:p>
            <a:pPr lvl="0"/>
            <a:r>
              <a:rPr lang="en-US"/>
              <a:t>Click to edit Master text styles</a:t>
            </a:r>
          </a:p>
          <a:p>
            <a:pPr lvl="1"/>
            <a:r>
              <a:rPr lang="en-US"/>
              <a:t>Second level</a:t>
            </a:r>
          </a:p>
          <a:p>
            <a:pPr lvl="2"/>
            <a:r>
              <a:rPr lang="en-US"/>
              <a:t>Third level</a:t>
            </a:r>
          </a:p>
        </p:txBody>
      </p:sp>
      <p:sp>
        <p:nvSpPr>
          <p:cNvPr id="19" name="Text Placeholder 14">
            <a:extLst>
              <a:ext uri="{FF2B5EF4-FFF2-40B4-BE49-F238E27FC236}">
                <a16:creationId xmlns:a16="http://schemas.microsoft.com/office/drawing/2014/main" id="{1B36FA07-C8DE-4149-A98F-8BC115C811BE}"/>
              </a:ext>
            </a:extLst>
          </p:cNvPr>
          <p:cNvSpPr>
            <a:spLocks noGrp="1"/>
          </p:cNvSpPr>
          <p:nvPr>
            <p:ph type="body" sz="quarter" idx="20"/>
          </p:nvPr>
        </p:nvSpPr>
        <p:spPr>
          <a:xfrm>
            <a:off x="5029199" y="1916112"/>
            <a:ext cx="2078966" cy="4105125"/>
          </a:xfrm>
        </p:spPr>
        <p:txBody>
          <a:bodyPr/>
          <a:lstStyle>
            <a:lvl1pPr>
              <a:lnSpc>
                <a:spcPts val="1500"/>
              </a:lnSpc>
              <a:defRPr sz="1000" b="1">
                <a:latin typeface="+mn-lt"/>
              </a:defRPr>
            </a:lvl1pPr>
            <a:lvl2pPr marL="0" indent="0">
              <a:lnSpc>
                <a:spcPts val="1500"/>
              </a:lnSpc>
              <a:spcBef>
                <a:spcPts val="600"/>
              </a:spcBef>
              <a:spcAft>
                <a:spcPts val="600"/>
              </a:spcAft>
              <a:buNone/>
              <a:defRPr sz="1000"/>
            </a:lvl2pPr>
            <a:lvl3pPr marL="155575" indent="-155575">
              <a:lnSpc>
                <a:spcPts val="1500"/>
              </a:lnSpc>
              <a:spcBef>
                <a:spcPts val="600"/>
              </a:spcBef>
              <a:defRPr sz="1000"/>
            </a:lvl3pPr>
          </a:lstStyle>
          <a:p>
            <a:pPr lvl="0"/>
            <a:r>
              <a:rPr lang="en-US"/>
              <a:t>Click to edit Master text styles</a:t>
            </a:r>
          </a:p>
          <a:p>
            <a:pPr lvl="1"/>
            <a:r>
              <a:rPr lang="en-US"/>
              <a:t>Second level</a:t>
            </a:r>
          </a:p>
          <a:p>
            <a:pPr lvl="2"/>
            <a:r>
              <a:rPr lang="en-US"/>
              <a:t>Third level</a:t>
            </a:r>
          </a:p>
        </p:txBody>
      </p:sp>
      <p:sp>
        <p:nvSpPr>
          <p:cNvPr id="20" name="Text Placeholder 14">
            <a:extLst>
              <a:ext uri="{FF2B5EF4-FFF2-40B4-BE49-F238E27FC236}">
                <a16:creationId xmlns:a16="http://schemas.microsoft.com/office/drawing/2014/main" id="{1D3FB836-0CAB-4F00-BBB6-555ED6C4F3E9}"/>
              </a:ext>
            </a:extLst>
          </p:cNvPr>
          <p:cNvSpPr>
            <a:spLocks noGrp="1"/>
          </p:cNvSpPr>
          <p:nvPr>
            <p:ph type="body" sz="quarter" idx="21"/>
          </p:nvPr>
        </p:nvSpPr>
        <p:spPr>
          <a:xfrm>
            <a:off x="7319510" y="1916112"/>
            <a:ext cx="2078966" cy="4105125"/>
          </a:xfrm>
        </p:spPr>
        <p:txBody>
          <a:bodyPr/>
          <a:lstStyle>
            <a:lvl1pPr>
              <a:lnSpc>
                <a:spcPts val="1500"/>
              </a:lnSpc>
              <a:defRPr sz="1000" b="1">
                <a:latin typeface="+mn-lt"/>
              </a:defRPr>
            </a:lvl1pPr>
            <a:lvl2pPr marL="0" indent="0">
              <a:lnSpc>
                <a:spcPts val="1500"/>
              </a:lnSpc>
              <a:spcBef>
                <a:spcPts val="600"/>
              </a:spcBef>
              <a:spcAft>
                <a:spcPts val="600"/>
              </a:spcAft>
              <a:buNone/>
              <a:defRPr sz="1000"/>
            </a:lvl2pPr>
            <a:lvl3pPr marL="155575" indent="-155575">
              <a:lnSpc>
                <a:spcPts val="1500"/>
              </a:lnSpc>
              <a:spcBef>
                <a:spcPts val="600"/>
              </a:spcBef>
              <a:defRPr sz="1000"/>
            </a:lvl3pPr>
          </a:lstStyle>
          <a:p>
            <a:pPr lvl="0"/>
            <a:r>
              <a:rPr lang="en-US"/>
              <a:t>Click to edit Master text styles</a:t>
            </a:r>
          </a:p>
          <a:p>
            <a:pPr lvl="1"/>
            <a:r>
              <a:rPr lang="en-US"/>
              <a:t>Second level</a:t>
            </a:r>
          </a:p>
          <a:p>
            <a:pPr lvl="2"/>
            <a:r>
              <a:rPr lang="en-US"/>
              <a:t>Third level</a:t>
            </a:r>
          </a:p>
        </p:txBody>
      </p:sp>
      <p:sp>
        <p:nvSpPr>
          <p:cNvPr id="21" name="Text Placeholder 10">
            <a:extLst>
              <a:ext uri="{FF2B5EF4-FFF2-40B4-BE49-F238E27FC236}">
                <a16:creationId xmlns:a16="http://schemas.microsoft.com/office/drawing/2014/main" id="{C251E7C1-D365-457D-9D5C-D1A009696006}"/>
              </a:ext>
            </a:extLst>
          </p:cNvPr>
          <p:cNvSpPr>
            <a:spLocks noGrp="1"/>
          </p:cNvSpPr>
          <p:nvPr>
            <p:ph type="body" sz="quarter" idx="22" hasCustomPrompt="1"/>
          </p:nvPr>
        </p:nvSpPr>
        <p:spPr>
          <a:xfrm>
            <a:off x="9859694" y="4157480"/>
            <a:ext cx="1875106" cy="1863757"/>
          </a:xfrm>
        </p:spPr>
        <p:txBody>
          <a:bodyPr/>
          <a:lstStyle>
            <a:lvl1pPr>
              <a:lnSpc>
                <a:spcPct val="100000"/>
              </a:lnSpc>
              <a:spcBef>
                <a:spcPts val="0"/>
              </a:spcBef>
              <a:defRPr sz="4200">
                <a:latin typeface="+mj-lt"/>
              </a:defRPr>
            </a:lvl1pPr>
            <a:lvl2pPr marL="0" indent="0">
              <a:lnSpc>
                <a:spcPts val="1500"/>
              </a:lnSpc>
              <a:spcBef>
                <a:spcPts val="0"/>
              </a:spcBef>
              <a:buNone/>
              <a:defRPr sz="800" b="1" cap="all" baseline="0">
                <a:latin typeface="+mn-lt"/>
              </a:defRPr>
            </a:lvl2pPr>
            <a:lvl3pPr marL="0" indent="0">
              <a:lnSpc>
                <a:spcPts val="1500"/>
              </a:lnSpc>
              <a:spcBef>
                <a:spcPts val="600"/>
              </a:spcBef>
              <a:buNone/>
              <a:defRPr sz="1000"/>
            </a:lvl3pPr>
          </a:lstStyle>
          <a:p>
            <a:pPr lvl="0"/>
            <a:r>
              <a:rPr lang="en-US"/>
              <a:t>##%</a:t>
            </a:r>
          </a:p>
          <a:p>
            <a:pPr lvl="1"/>
            <a:r>
              <a:rPr lang="en-US"/>
              <a:t>Second level</a:t>
            </a:r>
          </a:p>
          <a:p>
            <a:pPr lvl="2"/>
            <a:r>
              <a:rPr lang="en-US"/>
              <a:t>Third level</a:t>
            </a:r>
          </a:p>
        </p:txBody>
      </p:sp>
      <p:pic>
        <p:nvPicPr>
          <p:cNvPr id="16" name="Picture 15">
            <a:extLst>
              <a:ext uri="{FF2B5EF4-FFF2-40B4-BE49-F238E27FC236}">
                <a16:creationId xmlns:a16="http://schemas.microsoft.com/office/drawing/2014/main" id="{64645AD4-B2D1-4455-AAEF-1F9150737B76}"/>
              </a:ext>
            </a:extLst>
          </p:cNvPr>
          <p:cNvPicPr>
            <a:picLocks noChangeAspect="1"/>
          </p:cNvPicPr>
          <p:nvPr userDrawn="1"/>
        </p:nvPicPr>
        <p:blipFill>
          <a:blip r:embed="rId2"/>
          <a:stretch>
            <a:fillRect/>
          </a:stretch>
        </p:blipFill>
        <p:spPr>
          <a:xfrm>
            <a:off x="10908226" y="521748"/>
            <a:ext cx="835200" cy="208474"/>
          </a:xfrm>
          <a:prstGeom prst="rect">
            <a:avLst/>
          </a:prstGeom>
        </p:spPr>
      </p:pic>
    </p:spTree>
    <p:extLst>
      <p:ext uri="{BB962C8B-B14F-4D97-AF65-F5344CB8AC3E}">
        <p14:creationId xmlns:p14="http://schemas.microsoft.com/office/powerpoint/2010/main" val="33391761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61A33F-C74B-4718-B2B3-FEA7C45044E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BE332A67-9BA2-4E63-96DE-F0E209C21FD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8F0D43E-48C5-4D0C-B67D-5D7E83762101}"/>
              </a:ext>
            </a:extLst>
          </p:cNvPr>
          <p:cNvSpPr>
            <a:spLocks noGrp="1"/>
          </p:cNvSpPr>
          <p:nvPr>
            <p:ph type="dt" sz="half" idx="10"/>
          </p:nvPr>
        </p:nvSpPr>
        <p:spPr/>
        <p:txBody>
          <a:bodyPr/>
          <a:lstStyle/>
          <a:p>
            <a:fld id="{F78AED50-E052-45F1-8BA2-DA4292F5EEB7}" type="datetimeFigureOut">
              <a:rPr lang="en-GB" smtClean="0"/>
              <a:t>11/03/2024</a:t>
            </a:fld>
            <a:endParaRPr lang="en-GB"/>
          </a:p>
        </p:txBody>
      </p:sp>
      <p:sp>
        <p:nvSpPr>
          <p:cNvPr id="5" name="Footer Placeholder 4">
            <a:extLst>
              <a:ext uri="{FF2B5EF4-FFF2-40B4-BE49-F238E27FC236}">
                <a16:creationId xmlns:a16="http://schemas.microsoft.com/office/drawing/2014/main" id="{0A9A25DF-D912-4A53-86A6-CD88F98F3E3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7E4E167-E2BF-4287-BECD-9D439E3C55D1}"/>
              </a:ext>
            </a:extLst>
          </p:cNvPr>
          <p:cNvSpPr>
            <a:spLocks noGrp="1"/>
          </p:cNvSpPr>
          <p:nvPr>
            <p:ph type="sldNum" sz="quarter" idx="12"/>
          </p:nvPr>
        </p:nvSpPr>
        <p:spPr/>
        <p:txBody>
          <a:bodyPr/>
          <a:lstStyle/>
          <a:p>
            <a:fld id="{969D5A48-5CCD-4456-9ED1-F76E4978B0D2}" type="slidenum">
              <a:rPr lang="en-GB" smtClean="0"/>
              <a:t>‹#›</a:t>
            </a:fld>
            <a:endParaRPr lang="en-GB"/>
          </a:p>
        </p:txBody>
      </p:sp>
    </p:spTree>
    <p:extLst>
      <p:ext uri="{BB962C8B-B14F-4D97-AF65-F5344CB8AC3E}">
        <p14:creationId xmlns:p14="http://schemas.microsoft.com/office/powerpoint/2010/main" val="104412935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5 Column with Label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6401ED-962A-44CE-BEA9-F47FBD82C341}"/>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D12B5F97-92CB-49B8-8806-914F5DB4D16B}"/>
              </a:ext>
            </a:extLst>
          </p:cNvPr>
          <p:cNvSpPr>
            <a:spLocks noGrp="1"/>
          </p:cNvSpPr>
          <p:nvPr>
            <p:ph type="dt" sz="half" idx="10"/>
          </p:nvPr>
        </p:nvSpPr>
        <p:spPr/>
        <p:txBody>
          <a:bodyPr/>
          <a:lstStyle/>
          <a:p>
            <a:fld id="{E22ACCBD-6471-4297-9E68-5815915E8C85}" type="datetime4">
              <a:rPr lang="en-GB" smtClean="0"/>
              <a:t>11 March 2024</a:t>
            </a:fld>
            <a:endParaRPr lang="en-GB"/>
          </a:p>
        </p:txBody>
      </p:sp>
      <p:sp>
        <p:nvSpPr>
          <p:cNvPr id="4" name="Footer Placeholder 3">
            <a:extLst>
              <a:ext uri="{FF2B5EF4-FFF2-40B4-BE49-F238E27FC236}">
                <a16:creationId xmlns:a16="http://schemas.microsoft.com/office/drawing/2014/main" id="{6AC6733F-D4F9-49D6-B507-8DA4B456C411}"/>
              </a:ext>
            </a:extLst>
          </p:cNvPr>
          <p:cNvSpPr>
            <a:spLocks noGrp="1"/>
          </p:cNvSpPr>
          <p:nvPr>
            <p:ph type="ftr" sz="quarter" idx="11"/>
          </p:nvPr>
        </p:nvSpPr>
        <p:spPr/>
        <p:txBody>
          <a:bodyPr/>
          <a:lstStyle/>
          <a:p>
            <a:r>
              <a:rPr lang="en-GB"/>
              <a:t>© Kubrick Group</a:t>
            </a:r>
          </a:p>
        </p:txBody>
      </p:sp>
      <p:sp>
        <p:nvSpPr>
          <p:cNvPr id="5" name="Slide Number Placeholder 4">
            <a:extLst>
              <a:ext uri="{FF2B5EF4-FFF2-40B4-BE49-F238E27FC236}">
                <a16:creationId xmlns:a16="http://schemas.microsoft.com/office/drawing/2014/main" id="{323075C1-9265-4FBA-AEE2-90135C2370B9}"/>
              </a:ext>
            </a:extLst>
          </p:cNvPr>
          <p:cNvSpPr>
            <a:spLocks noGrp="1"/>
          </p:cNvSpPr>
          <p:nvPr>
            <p:ph type="sldNum" sz="quarter" idx="12"/>
          </p:nvPr>
        </p:nvSpPr>
        <p:spPr/>
        <p:txBody>
          <a:bodyPr/>
          <a:lstStyle/>
          <a:p>
            <a:fld id="{E76C374D-40EA-46D5-B147-8C37E776FB84}" type="slidenum">
              <a:rPr lang="en-GB" smtClean="0"/>
              <a:pPr/>
              <a:t>‹#›</a:t>
            </a:fld>
            <a:endParaRPr lang="en-GB"/>
          </a:p>
        </p:txBody>
      </p:sp>
      <p:sp>
        <p:nvSpPr>
          <p:cNvPr id="15" name="Text Placeholder 14">
            <a:extLst>
              <a:ext uri="{FF2B5EF4-FFF2-40B4-BE49-F238E27FC236}">
                <a16:creationId xmlns:a16="http://schemas.microsoft.com/office/drawing/2014/main" id="{D009E156-08C0-43FA-9C30-64F78822A645}"/>
              </a:ext>
            </a:extLst>
          </p:cNvPr>
          <p:cNvSpPr>
            <a:spLocks noGrp="1"/>
          </p:cNvSpPr>
          <p:nvPr>
            <p:ph type="body" sz="quarter" idx="15"/>
          </p:nvPr>
        </p:nvSpPr>
        <p:spPr>
          <a:xfrm>
            <a:off x="457200" y="2613804"/>
            <a:ext cx="2135038" cy="3407433"/>
          </a:xfrm>
        </p:spPr>
        <p:txBody>
          <a:bodyPr/>
          <a:lstStyle>
            <a:lvl1pPr>
              <a:lnSpc>
                <a:spcPts val="1500"/>
              </a:lnSpc>
              <a:spcBef>
                <a:spcPts val="0"/>
              </a:spcBef>
              <a:defRPr sz="1000" b="1">
                <a:latin typeface="+mn-lt"/>
              </a:defRPr>
            </a:lvl1pPr>
            <a:lvl2pPr marL="0" indent="0">
              <a:lnSpc>
                <a:spcPts val="1500"/>
              </a:lnSpc>
              <a:spcBef>
                <a:spcPts val="0"/>
              </a:spcBef>
              <a:spcAft>
                <a:spcPts val="1200"/>
              </a:spcAft>
              <a:buNone/>
              <a:defRPr sz="1000"/>
            </a:lvl2pPr>
            <a:lvl3pPr marL="155575" indent="-155575">
              <a:lnSpc>
                <a:spcPts val="1500"/>
              </a:lnSpc>
              <a:spcBef>
                <a:spcPts val="0"/>
              </a:spcBef>
              <a:spcAft>
                <a:spcPts val="400"/>
              </a:spcAft>
              <a:defRPr sz="1000"/>
            </a:lvl3pPr>
          </a:lstStyle>
          <a:p>
            <a:pPr lvl="0"/>
            <a:r>
              <a:rPr lang="en-US"/>
              <a:t>Click to edit Master text styles</a:t>
            </a:r>
          </a:p>
          <a:p>
            <a:pPr lvl="1"/>
            <a:r>
              <a:rPr lang="en-US"/>
              <a:t>Second level</a:t>
            </a:r>
          </a:p>
          <a:p>
            <a:pPr lvl="2"/>
            <a:r>
              <a:rPr lang="en-US"/>
              <a:t>Third level</a:t>
            </a:r>
          </a:p>
        </p:txBody>
      </p:sp>
      <p:sp>
        <p:nvSpPr>
          <p:cNvPr id="14" name="Text Placeholder 13">
            <a:extLst>
              <a:ext uri="{FF2B5EF4-FFF2-40B4-BE49-F238E27FC236}">
                <a16:creationId xmlns:a16="http://schemas.microsoft.com/office/drawing/2014/main" id="{DF6E208F-4AD5-45F0-8DFB-68BF3537DD06}"/>
              </a:ext>
            </a:extLst>
          </p:cNvPr>
          <p:cNvSpPr>
            <a:spLocks noGrp="1"/>
          </p:cNvSpPr>
          <p:nvPr>
            <p:ph type="body" sz="quarter" idx="20"/>
          </p:nvPr>
        </p:nvSpPr>
        <p:spPr>
          <a:xfrm>
            <a:off x="457200" y="1902078"/>
            <a:ext cx="2135038" cy="366459"/>
          </a:xfrm>
          <a:prstGeom prst="roundRect">
            <a:avLst>
              <a:gd name="adj" fmla="val 50000"/>
            </a:avLst>
          </a:prstGeom>
          <a:solidFill>
            <a:schemeClr val="accent1"/>
          </a:solidFill>
        </p:spPr>
        <p:txBody>
          <a:bodyPr lIns="72000" rIns="72000" anchor="ctr" anchorCtr="0">
            <a:noAutofit/>
          </a:bodyPr>
          <a:lstStyle>
            <a:lvl1pPr>
              <a:lnSpc>
                <a:spcPct val="100000"/>
              </a:lnSpc>
              <a:defRPr sz="800" b="1" cap="all" baseline="0">
                <a:solidFill>
                  <a:schemeClr val="tx2"/>
                </a:solidFill>
                <a:latin typeface="+mn-lt"/>
              </a:defRPr>
            </a:lvl1pPr>
          </a:lstStyle>
          <a:p>
            <a:pPr lvl="0"/>
            <a:r>
              <a:rPr lang="en-US"/>
              <a:t>Click to edit Master text styles</a:t>
            </a:r>
          </a:p>
        </p:txBody>
      </p:sp>
      <p:sp>
        <p:nvSpPr>
          <p:cNvPr id="20" name="Text Placeholder 13">
            <a:extLst>
              <a:ext uri="{FF2B5EF4-FFF2-40B4-BE49-F238E27FC236}">
                <a16:creationId xmlns:a16="http://schemas.microsoft.com/office/drawing/2014/main" id="{FD490785-4A19-4632-BF31-69DBCA87BD4E}"/>
              </a:ext>
            </a:extLst>
          </p:cNvPr>
          <p:cNvSpPr>
            <a:spLocks noGrp="1"/>
          </p:cNvSpPr>
          <p:nvPr>
            <p:ph type="body" sz="quarter" idx="21"/>
          </p:nvPr>
        </p:nvSpPr>
        <p:spPr>
          <a:xfrm>
            <a:off x="2747511" y="1902078"/>
            <a:ext cx="2135038" cy="366459"/>
          </a:xfrm>
          <a:prstGeom prst="roundRect">
            <a:avLst>
              <a:gd name="adj" fmla="val 50000"/>
            </a:avLst>
          </a:prstGeom>
          <a:solidFill>
            <a:schemeClr val="accent1"/>
          </a:solidFill>
        </p:spPr>
        <p:txBody>
          <a:bodyPr lIns="72000" rIns="72000" anchor="ctr" anchorCtr="0">
            <a:noAutofit/>
          </a:bodyPr>
          <a:lstStyle>
            <a:lvl1pPr>
              <a:lnSpc>
                <a:spcPct val="100000"/>
              </a:lnSpc>
              <a:defRPr sz="800" b="1" cap="all" baseline="0">
                <a:solidFill>
                  <a:schemeClr val="tx2"/>
                </a:solidFill>
                <a:latin typeface="+mn-lt"/>
              </a:defRPr>
            </a:lvl1pPr>
          </a:lstStyle>
          <a:p>
            <a:pPr lvl="0"/>
            <a:r>
              <a:rPr lang="en-US"/>
              <a:t>Click to edit Master text styles</a:t>
            </a:r>
          </a:p>
        </p:txBody>
      </p:sp>
      <p:sp>
        <p:nvSpPr>
          <p:cNvPr id="21" name="Text Placeholder 13">
            <a:extLst>
              <a:ext uri="{FF2B5EF4-FFF2-40B4-BE49-F238E27FC236}">
                <a16:creationId xmlns:a16="http://schemas.microsoft.com/office/drawing/2014/main" id="{BE017F00-597C-4EFC-819E-FC616A7DA991}"/>
              </a:ext>
            </a:extLst>
          </p:cNvPr>
          <p:cNvSpPr>
            <a:spLocks noGrp="1"/>
          </p:cNvSpPr>
          <p:nvPr>
            <p:ph type="body" sz="quarter" idx="22"/>
          </p:nvPr>
        </p:nvSpPr>
        <p:spPr>
          <a:xfrm>
            <a:off x="5037822" y="1902078"/>
            <a:ext cx="2135038" cy="366459"/>
          </a:xfrm>
          <a:prstGeom prst="roundRect">
            <a:avLst>
              <a:gd name="adj" fmla="val 50000"/>
            </a:avLst>
          </a:prstGeom>
          <a:solidFill>
            <a:schemeClr val="accent1"/>
          </a:solidFill>
        </p:spPr>
        <p:txBody>
          <a:bodyPr lIns="72000" rIns="72000" anchor="ctr" anchorCtr="0">
            <a:noAutofit/>
          </a:bodyPr>
          <a:lstStyle>
            <a:lvl1pPr>
              <a:lnSpc>
                <a:spcPct val="100000"/>
              </a:lnSpc>
              <a:defRPr sz="800" b="1" cap="all" baseline="0">
                <a:solidFill>
                  <a:schemeClr val="tx2"/>
                </a:solidFill>
                <a:latin typeface="+mn-lt"/>
              </a:defRPr>
            </a:lvl1pPr>
          </a:lstStyle>
          <a:p>
            <a:pPr lvl="0"/>
            <a:r>
              <a:rPr lang="en-US"/>
              <a:t>Click to edit Master text styles</a:t>
            </a:r>
          </a:p>
        </p:txBody>
      </p:sp>
      <p:sp>
        <p:nvSpPr>
          <p:cNvPr id="22" name="Text Placeholder 13">
            <a:extLst>
              <a:ext uri="{FF2B5EF4-FFF2-40B4-BE49-F238E27FC236}">
                <a16:creationId xmlns:a16="http://schemas.microsoft.com/office/drawing/2014/main" id="{29A8F68C-57F0-46D9-B3C2-98A8DEE1692B}"/>
              </a:ext>
            </a:extLst>
          </p:cNvPr>
          <p:cNvSpPr>
            <a:spLocks noGrp="1"/>
          </p:cNvSpPr>
          <p:nvPr>
            <p:ph type="body" sz="quarter" idx="23"/>
          </p:nvPr>
        </p:nvSpPr>
        <p:spPr>
          <a:xfrm>
            <a:off x="7309451" y="1902078"/>
            <a:ext cx="2135038" cy="366459"/>
          </a:xfrm>
          <a:prstGeom prst="roundRect">
            <a:avLst>
              <a:gd name="adj" fmla="val 50000"/>
            </a:avLst>
          </a:prstGeom>
          <a:solidFill>
            <a:schemeClr val="accent1"/>
          </a:solidFill>
        </p:spPr>
        <p:txBody>
          <a:bodyPr lIns="72000" rIns="72000" anchor="ctr" anchorCtr="0">
            <a:noAutofit/>
          </a:bodyPr>
          <a:lstStyle>
            <a:lvl1pPr>
              <a:lnSpc>
                <a:spcPct val="100000"/>
              </a:lnSpc>
              <a:defRPr sz="800" b="1" cap="all" baseline="0">
                <a:solidFill>
                  <a:schemeClr val="tx2"/>
                </a:solidFill>
                <a:latin typeface="+mn-lt"/>
              </a:defRPr>
            </a:lvl1pPr>
          </a:lstStyle>
          <a:p>
            <a:pPr lvl="0"/>
            <a:r>
              <a:rPr lang="en-US"/>
              <a:t>Click to edit Master text styles</a:t>
            </a:r>
          </a:p>
        </p:txBody>
      </p:sp>
      <p:sp>
        <p:nvSpPr>
          <p:cNvPr id="23" name="Text Placeholder 13">
            <a:extLst>
              <a:ext uri="{FF2B5EF4-FFF2-40B4-BE49-F238E27FC236}">
                <a16:creationId xmlns:a16="http://schemas.microsoft.com/office/drawing/2014/main" id="{CDF79CD0-045E-4C48-A38A-ECB7CF42445F}"/>
              </a:ext>
            </a:extLst>
          </p:cNvPr>
          <p:cNvSpPr>
            <a:spLocks noGrp="1"/>
          </p:cNvSpPr>
          <p:nvPr>
            <p:ph type="body" sz="quarter" idx="24"/>
          </p:nvPr>
        </p:nvSpPr>
        <p:spPr>
          <a:xfrm>
            <a:off x="9599762" y="1902078"/>
            <a:ext cx="2135038" cy="366459"/>
          </a:xfrm>
          <a:prstGeom prst="roundRect">
            <a:avLst>
              <a:gd name="adj" fmla="val 50000"/>
            </a:avLst>
          </a:prstGeom>
          <a:solidFill>
            <a:schemeClr val="accent1"/>
          </a:solidFill>
        </p:spPr>
        <p:txBody>
          <a:bodyPr lIns="72000" rIns="72000" anchor="ctr" anchorCtr="0">
            <a:noAutofit/>
          </a:bodyPr>
          <a:lstStyle>
            <a:lvl1pPr>
              <a:lnSpc>
                <a:spcPct val="100000"/>
              </a:lnSpc>
              <a:defRPr sz="800" b="1" cap="all" baseline="0">
                <a:solidFill>
                  <a:schemeClr val="tx2"/>
                </a:solidFill>
                <a:latin typeface="+mn-lt"/>
              </a:defRPr>
            </a:lvl1pPr>
          </a:lstStyle>
          <a:p>
            <a:pPr lvl="0"/>
            <a:r>
              <a:rPr lang="en-US"/>
              <a:t>Click to edit Master text styles</a:t>
            </a:r>
          </a:p>
        </p:txBody>
      </p:sp>
      <p:sp>
        <p:nvSpPr>
          <p:cNvPr id="24" name="Text Placeholder 14">
            <a:extLst>
              <a:ext uri="{FF2B5EF4-FFF2-40B4-BE49-F238E27FC236}">
                <a16:creationId xmlns:a16="http://schemas.microsoft.com/office/drawing/2014/main" id="{BE1A004B-59A2-4CBB-B353-149F30A04508}"/>
              </a:ext>
            </a:extLst>
          </p:cNvPr>
          <p:cNvSpPr>
            <a:spLocks noGrp="1"/>
          </p:cNvSpPr>
          <p:nvPr>
            <p:ph type="body" sz="quarter" idx="25"/>
          </p:nvPr>
        </p:nvSpPr>
        <p:spPr>
          <a:xfrm>
            <a:off x="2747511" y="2613804"/>
            <a:ext cx="2135038" cy="3407433"/>
          </a:xfrm>
        </p:spPr>
        <p:txBody>
          <a:bodyPr/>
          <a:lstStyle>
            <a:lvl1pPr>
              <a:lnSpc>
                <a:spcPts val="1500"/>
              </a:lnSpc>
              <a:spcBef>
                <a:spcPts val="0"/>
              </a:spcBef>
              <a:defRPr sz="1000" b="1">
                <a:latin typeface="+mn-lt"/>
              </a:defRPr>
            </a:lvl1pPr>
            <a:lvl2pPr marL="0" indent="0">
              <a:lnSpc>
                <a:spcPts val="1500"/>
              </a:lnSpc>
              <a:spcBef>
                <a:spcPts val="0"/>
              </a:spcBef>
              <a:spcAft>
                <a:spcPts val="1200"/>
              </a:spcAft>
              <a:buNone/>
              <a:defRPr sz="1000"/>
            </a:lvl2pPr>
            <a:lvl3pPr marL="155575" indent="-155575">
              <a:lnSpc>
                <a:spcPts val="1500"/>
              </a:lnSpc>
              <a:spcBef>
                <a:spcPts val="0"/>
              </a:spcBef>
              <a:spcAft>
                <a:spcPts val="400"/>
              </a:spcAft>
              <a:defRPr sz="1000"/>
            </a:lvl3pPr>
          </a:lstStyle>
          <a:p>
            <a:pPr lvl="0"/>
            <a:r>
              <a:rPr lang="en-US"/>
              <a:t>Click to edit Master text styles</a:t>
            </a:r>
          </a:p>
          <a:p>
            <a:pPr lvl="1"/>
            <a:r>
              <a:rPr lang="en-US"/>
              <a:t>Second level</a:t>
            </a:r>
          </a:p>
          <a:p>
            <a:pPr lvl="2"/>
            <a:r>
              <a:rPr lang="en-US"/>
              <a:t>Third level</a:t>
            </a:r>
          </a:p>
        </p:txBody>
      </p:sp>
      <p:sp>
        <p:nvSpPr>
          <p:cNvPr id="25" name="Text Placeholder 14">
            <a:extLst>
              <a:ext uri="{FF2B5EF4-FFF2-40B4-BE49-F238E27FC236}">
                <a16:creationId xmlns:a16="http://schemas.microsoft.com/office/drawing/2014/main" id="{BA22B53F-17E5-4202-8EC4-0948D9D19305}"/>
              </a:ext>
            </a:extLst>
          </p:cNvPr>
          <p:cNvSpPr>
            <a:spLocks noGrp="1"/>
          </p:cNvSpPr>
          <p:nvPr>
            <p:ph type="body" sz="quarter" idx="26"/>
          </p:nvPr>
        </p:nvSpPr>
        <p:spPr>
          <a:xfrm>
            <a:off x="5037822" y="2613804"/>
            <a:ext cx="2135038" cy="3407433"/>
          </a:xfrm>
        </p:spPr>
        <p:txBody>
          <a:bodyPr/>
          <a:lstStyle>
            <a:lvl1pPr>
              <a:lnSpc>
                <a:spcPts val="1500"/>
              </a:lnSpc>
              <a:spcBef>
                <a:spcPts val="0"/>
              </a:spcBef>
              <a:defRPr sz="1000" b="1">
                <a:latin typeface="+mn-lt"/>
              </a:defRPr>
            </a:lvl1pPr>
            <a:lvl2pPr marL="0" indent="0">
              <a:lnSpc>
                <a:spcPts val="1500"/>
              </a:lnSpc>
              <a:spcBef>
                <a:spcPts val="0"/>
              </a:spcBef>
              <a:spcAft>
                <a:spcPts val="1200"/>
              </a:spcAft>
              <a:buNone/>
              <a:defRPr sz="1000"/>
            </a:lvl2pPr>
            <a:lvl3pPr marL="155575" indent="-155575">
              <a:lnSpc>
                <a:spcPts val="1500"/>
              </a:lnSpc>
              <a:spcBef>
                <a:spcPts val="0"/>
              </a:spcBef>
              <a:spcAft>
                <a:spcPts val="400"/>
              </a:spcAft>
              <a:defRPr sz="1000"/>
            </a:lvl3pPr>
          </a:lstStyle>
          <a:p>
            <a:pPr lvl="0"/>
            <a:r>
              <a:rPr lang="en-US"/>
              <a:t>Click to edit Master text styles</a:t>
            </a:r>
          </a:p>
          <a:p>
            <a:pPr lvl="1"/>
            <a:r>
              <a:rPr lang="en-US"/>
              <a:t>Second level</a:t>
            </a:r>
          </a:p>
          <a:p>
            <a:pPr lvl="2"/>
            <a:r>
              <a:rPr lang="en-US"/>
              <a:t>Third level</a:t>
            </a:r>
          </a:p>
        </p:txBody>
      </p:sp>
      <p:sp>
        <p:nvSpPr>
          <p:cNvPr id="26" name="Text Placeholder 14">
            <a:extLst>
              <a:ext uri="{FF2B5EF4-FFF2-40B4-BE49-F238E27FC236}">
                <a16:creationId xmlns:a16="http://schemas.microsoft.com/office/drawing/2014/main" id="{D62F25A3-DE1F-49E6-BF4B-3CD5E232B96B}"/>
              </a:ext>
            </a:extLst>
          </p:cNvPr>
          <p:cNvSpPr>
            <a:spLocks noGrp="1"/>
          </p:cNvSpPr>
          <p:nvPr>
            <p:ph type="body" sz="quarter" idx="27"/>
          </p:nvPr>
        </p:nvSpPr>
        <p:spPr>
          <a:xfrm>
            <a:off x="7309451" y="2613804"/>
            <a:ext cx="2135038" cy="3407433"/>
          </a:xfrm>
        </p:spPr>
        <p:txBody>
          <a:bodyPr/>
          <a:lstStyle>
            <a:lvl1pPr>
              <a:lnSpc>
                <a:spcPts val="1500"/>
              </a:lnSpc>
              <a:spcBef>
                <a:spcPts val="0"/>
              </a:spcBef>
              <a:defRPr sz="1000" b="1">
                <a:latin typeface="+mn-lt"/>
              </a:defRPr>
            </a:lvl1pPr>
            <a:lvl2pPr marL="0" indent="0">
              <a:lnSpc>
                <a:spcPts val="1500"/>
              </a:lnSpc>
              <a:spcBef>
                <a:spcPts val="0"/>
              </a:spcBef>
              <a:spcAft>
                <a:spcPts val="1200"/>
              </a:spcAft>
              <a:buNone/>
              <a:defRPr sz="1000"/>
            </a:lvl2pPr>
            <a:lvl3pPr marL="155575" indent="-155575">
              <a:lnSpc>
                <a:spcPts val="1500"/>
              </a:lnSpc>
              <a:spcBef>
                <a:spcPts val="0"/>
              </a:spcBef>
              <a:spcAft>
                <a:spcPts val="400"/>
              </a:spcAft>
              <a:defRPr sz="1000"/>
            </a:lvl3pPr>
          </a:lstStyle>
          <a:p>
            <a:pPr lvl="0"/>
            <a:r>
              <a:rPr lang="en-US"/>
              <a:t>Click to edit Master text styles</a:t>
            </a:r>
          </a:p>
          <a:p>
            <a:pPr lvl="1"/>
            <a:r>
              <a:rPr lang="en-US"/>
              <a:t>Second level</a:t>
            </a:r>
          </a:p>
          <a:p>
            <a:pPr lvl="2"/>
            <a:r>
              <a:rPr lang="en-US"/>
              <a:t>Third level</a:t>
            </a:r>
          </a:p>
        </p:txBody>
      </p:sp>
      <p:sp>
        <p:nvSpPr>
          <p:cNvPr id="27" name="Text Placeholder 14">
            <a:extLst>
              <a:ext uri="{FF2B5EF4-FFF2-40B4-BE49-F238E27FC236}">
                <a16:creationId xmlns:a16="http://schemas.microsoft.com/office/drawing/2014/main" id="{4805C78E-5E29-438A-B6DA-E9239479E231}"/>
              </a:ext>
            </a:extLst>
          </p:cNvPr>
          <p:cNvSpPr>
            <a:spLocks noGrp="1"/>
          </p:cNvSpPr>
          <p:nvPr>
            <p:ph type="body" sz="quarter" idx="28"/>
          </p:nvPr>
        </p:nvSpPr>
        <p:spPr>
          <a:xfrm>
            <a:off x="9599762" y="2613804"/>
            <a:ext cx="2135038" cy="3407433"/>
          </a:xfrm>
        </p:spPr>
        <p:txBody>
          <a:bodyPr/>
          <a:lstStyle>
            <a:lvl1pPr>
              <a:lnSpc>
                <a:spcPts val="1500"/>
              </a:lnSpc>
              <a:spcBef>
                <a:spcPts val="0"/>
              </a:spcBef>
              <a:defRPr sz="1000" b="1">
                <a:latin typeface="+mn-lt"/>
              </a:defRPr>
            </a:lvl1pPr>
            <a:lvl2pPr marL="0" indent="0">
              <a:lnSpc>
                <a:spcPts val="1500"/>
              </a:lnSpc>
              <a:spcBef>
                <a:spcPts val="0"/>
              </a:spcBef>
              <a:spcAft>
                <a:spcPts val="1200"/>
              </a:spcAft>
              <a:buNone/>
              <a:defRPr sz="1000"/>
            </a:lvl2pPr>
            <a:lvl3pPr marL="155575" indent="-155575">
              <a:lnSpc>
                <a:spcPts val="1500"/>
              </a:lnSpc>
              <a:spcBef>
                <a:spcPts val="0"/>
              </a:spcBef>
              <a:spcAft>
                <a:spcPts val="400"/>
              </a:spcAft>
              <a:defRPr sz="10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349599091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onsultant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6401ED-962A-44CE-BEA9-F47FBD82C341}"/>
              </a:ext>
            </a:extLst>
          </p:cNvPr>
          <p:cNvSpPr>
            <a:spLocks noGrp="1"/>
          </p:cNvSpPr>
          <p:nvPr>
            <p:ph type="title"/>
          </p:nvPr>
        </p:nvSpPr>
        <p:spPr/>
        <p:txBody>
          <a:bodyPr>
            <a:noAutofit/>
          </a:bodyPr>
          <a:lstStyle/>
          <a:p>
            <a:r>
              <a:rPr lang="en-US"/>
              <a:t>Click to edit Master title style</a:t>
            </a:r>
            <a:endParaRPr lang="en-GB"/>
          </a:p>
        </p:txBody>
      </p:sp>
      <p:sp>
        <p:nvSpPr>
          <p:cNvPr id="3" name="Date Placeholder 2">
            <a:extLst>
              <a:ext uri="{FF2B5EF4-FFF2-40B4-BE49-F238E27FC236}">
                <a16:creationId xmlns:a16="http://schemas.microsoft.com/office/drawing/2014/main" id="{D12B5F97-92CB-49B8-8806-914F5DB4D16B}"/>
              </a:ext>
            </a:extLst>
          </p:cNvPr>
          <p:cNvSpPr>
            <a:spLocks noGrp="1"/>
          </p:cNvSpPr>
          <p:nvPr>
            <p:ph type="dt" sz="half" idx="10"/>
          </p:nvPr>
        </p:nvSpPr>
        <p:spPr/>
        <p:txBody>
          <a:bodyPr>
            <a:noAutofit/>
          </a:bodyPr>
          <a:lstStyle/>
          <a:p>
            <a:fld id="{4B083F0F-C12B-42A5-BBDE-632E938D8E10}" type="datetime4">
              <a:rPr lang="en-GB" smtClean="0"/>
              <a:t>11 March 2024</a:t>
            </a:fld>
            <a:endParaRPr lang="en-GB"/>
          </a:p>
        </p:txBody>
      </p:sp>
      <p:sp>
        <p:nvSpPr>
          <p:cNvPr id="4" name="Footer Placeholder 3">
            <a:extLst>
              <a:ext uri="{FF2B5EF4-FFF2-40B4-BE49-F238E27FC236}">
                <a16:creationId xmlns:a16="http://schemas.microsoft.com/office/drawing/2014/main" id="{6AC6733F-D4F9-49D6-B507-8DA4B456C411}"/>
              </a:ext>
            </a:extLst>
          </p:cNvPr>
          <p:cNvSpPr>
            <a:spLocks noGrp="1"/>
          </p:cNvSpPr>
          <p:nvPr>
            <p:ph type="ftr" sz="quarter" idx="11"/>
          </p:nvPr>
        </p:nvSpPr>
        <p:spPr/>
        <p:txBody>
          <a:bodyPr>
            <a:noAutofit/>
          </a:bodyPr>
          <a:lstStyle/>
          <a:p>
            <a:r>
              <a:rPr lang="en-GB"/>
              <a:t>© Kubrick Group</a:t>
            </a:r>
          </a:p>
        </p:txBody>
      </p:sp>
      <p:sp>
        <p:nvSpPr>
          <p:cNvPr id="5" name="Slide Number Placeholder 4">
            <a:extLst>
              <a:ext uri="{FF2B5EF4-FFF2-40B4-BE49-F238E27FC236}">
                <a16:creationId xmlns:a16="http://schemas.microsoft.com/office/drawing/2014/main" id="{323075C1-9265-4FBA-AEE2-90135C2370B9}"/>
              </a:ext>
            </a:extLst>
          </p:cNvPr>
          <p:cNvSpPr>
            <a:spLocks noGrp="1"/>
          </p:cNvSpPr>
          <p:nvPr>
            <p:ph type="sldNum" sz="quarter" idx="12"/>
          </p:nvPr>
        </p:nvSpPr>
        <p:spPr/>
        <p:txBody>
          <a:bodyPr>
            <a:noAutofit/>
          </a:bodyPr>
          <a:lstStyle/>
          <a:p>
            <a:fld id="{E76C374D-40EA-46D5-B147-8C37E776FB84}" type="slidenum">
              <a:rPr lang="en-GB" smtClean="0"/>
              <a:pPr/>
              <a:t>‹#›</a:t>
            </a:fld>
            <a:endParaRPr lang="en-GB"/>
          </a:p>
        </p:txBody>
      </p:sp>
      <p:sp>
        <p:nvSpPr>
          <p:cNvPr id="15" name="Text Placeholder 14">
            <a:extLst>
              <a:ext uri="{FF2B5EF4-FFF2-40B4-BE49-F238E27FC236}">
                <a16:creationId xmlns:a16="http://schemas.microsoft.com/office/drawing/2014/main" id="{D009E156-08C0-43FA-9C30-64F78822A645}"/>
              </a:ext>
            </a:extLst>
          </p:cNvPr>
          <p:cNvSpPr>
            <a:spLocks noGrp="1"/>
          </p:cNvSpPr>
          <p:nvPr>
            <p:ph type="body" sz="quarter" idx="15" hasCustomPrompt="1"/>
          </p:nvPr>
        </p:nvSpPr>
        <p:spPr>
          <a:xfrm>
            <a:off x="457200" y="3701211"/>
            <a:ext cx="1742536" cy="375489"/>
          </a:xfrm>
        </p:spPr>
        <p:txBody>
          <a:bodyPr>
            <a:noAutofit/>
          </a:bodyPr>
          <a:lstStyle>
            <a:lvl1pPr>
              <a:lnSpc>
                <a:spcPts val="1500"/>
              </a:lnSpc>
              <a:spcBef>
                <a:spcPts val="0"/>
              </a:spcBef>
              <a:defRPr sz="1000" b="1">
                <a:latin typeface="+mn-lt"/>
              </a:defRPr>
            </a:lvl1pPr>
            <a:lvl2pPr marL="0" indent="0">
              <a:lnSpc>
                <a:spcPts val="1500"/>
              </a:lnSpc>
              <a:spcBef>
                <a:spcPts val="0"/>
              </a:spcBef>
              <a:buNone/>
              <a:defRPr sz="1000">
                <a:latin typeface="+mn-lt"/>
              </a:defRPr>
            </a:lvl2pPr>
            <a:lvl3pPr marL="155575" indent="-155575">
              <a:spcBef>
                <a:spcPts val="800"/>
              </a:spcBef>
              <a:defRPr sz="1000"/>
            </a:lvl3pPr>
          </a:lstStyle>
          <a:p>
            <a:pPr lvl="0"/>
            <a:r>
              <a:rPr lang="en-US"/>
              <a:t>Name Surname</a:t>
            </a:r>
          </a:p>
          <a:p>
            <a:pPr lvl="1"/>
            <a:r>
              <a:rPr lang="en-US"/>
              <a:t>Job title</a:t>
            </a:r>
          </a:p>
        </p:txBody>
      </p:sp>
      <p:sp>
        <p:nvSpPr>
          <p:cNvPr id="34" name="Text Placeholder 14">
            <a:extLst>
              <a:ext uri="{FF2B5EF4-FFF2-40B4-BE49-F238E27FC236}">
                <a16:creationId xmlns:a16="http://schemas.microsoft.com/office/drawing/2014/main" id="{CECDBB82-7927-42A0-A0E9-D093F572A16A}"/>
              </a:ext>
            </a:extLst>
          </p:cNvPr>
          <p:cNvSpPr>
            <a:spLocks noGrp="1"/>
          </p:cNvSpPr>
          <p:nvPr>
            <p:ph type="body" sz="quarter" idx="16" hasCustomPrompt="1"/>
          </p:nvPr>
        </p:nvSpPr>
        <p:spPr>
          <a:xfrm>
            <a:off x="2363638" y="3701211"/>
            <a:ext cx="1742536" cy="375489"/>
          </a:xfrm>
        </p:spPr>
        <p:txBody>
          <a:bodyPr>
            <a:noAutofit/>
          </a:bodyPr>
          <a:lstStyle>
            <a:lvl1pPr>
              <a:lnSpc>
                <a:spcPts val="1500"/>
              </a:lnSpc>
              <a:spcBef>
                <a:spcPts val="0"/>
              </a:spcBef>
              <a:defRPr sz="1000" b="1">
                <a:latin typeface="+mn-lt"/>
              </a:defRPr>
            </a:lvl1pPr>
            <a:lvl2pPr marL="0" indent="0">
              <a:lnSpc>
                <a:spcPts val="1500"/>
              </a:lnSpc>
              <a:spcBef>
                <a:spcPts val="0"/>
              </a:spcBef>
              <a:buNone/>
              <a:defRPr sz="1000">
                <a:latin typeface="+mn-lt"/>
              </a:defRPr>
            </a:lvl2pPr>
            <a:lvl3pPr marL="155575" indent="-155575">
              <a:spcBef>
                <a:spcPts val="800"/>
              </a:spcBef>
              <a:defRPr sz="1000"/>
            </a:lvl3pPr>
          </a:lstStyle>
          <a:p>
            <a:pPr lvl="0"/>
            <a:r>
              <a:rPr lang="en-US"/>
              <a:t>Name Surname</a:t>
            </a:r>
          </a:p>
          <a:p>
            <a:pPr lvl="1"/>
            <a:r>
              <a:rPr lang="en-US"/>
              <a:t>Job title</a:t>
            </a:r>
          </a:p>
        </p:txBody>
      </p:sp>
      <p:sp>
        <p:nvSpPr>
          <p:cNvPr id="39" name="Text Placeholder 14">
            <a:extLst>
              <a:ext uri="{FF2B5EF4-FFF2-40B4-BE49-F238E27FC236}">
                <a16:creationId xmlns:a16="http://schemas.microsoft.com/office/drawing/2014/main" id="{AFA1CADB-EC2B-4C2E-AA25-36A507EC6F34}"/>
              </a:ext>
            </a:extLst>
          </p:cNvPr>
          <p:cNvSpPr>
            <a:spLocks noGrp="1"/>
          </p:cNvSpPr>
          <p:nvPr>
            <p:ph type="body" sz="quarter" idx="17" hasCustomPrompt="1"/>
          </p:nvPr>
        </p:nvSpPr>
        <p:spPr>
          <a:xfrm>
            <a:off x="4270076" y="3701211"/>
            <a:ext cx="1742536" cy="375489"/>
          </a:xfrm>
        </p:spPr>
        <p:txBody>
          <a:bodyPr>
            <a:noAutofit/>
          </a:bodyPr>
          <a:lstStyle>
            <a:lvl1pPr>
              <a:lnSpc>
                <a:spcPts val="1500"/>
              </a:lnSpc>
              <a:spcBef>
                <a:spcPts val="0"/>
              </a:spcBef>
              <a:defRPr sz="1000" b="1">
                <a:latin typeface="+mn-lt"/>
              </a:defRPr>
            </a:lvl1pPr>
            <a:lvl2pPr marL="0" indent="0">
              <a:lnSpc>
                <a:spcPts val="1500"/>
              </a:lnSpc>
              <a:spcBef>
                <a:spcPts val="0"/>
              </a:spcBef>
              <a:buNone/>
              <a:defRPr sz="1000">
                <a:latin typeface="+mn-lt"/>
              </a:defRPr>
            </a:lvl2pPr>
            <a:lvl3pPr marL="155575" indent="-155575">
              <a:spcBef>
                <a:spcPts val="800"/>
              </a:spcBef>
              <a:defRPr sz="1000"/>
            </a:lvl3pPr>
          </a:lstStyle>
          <a:p>
            <a:pPr lvl="0"/>
            <a:r>
              <a:rPr lang="en-US"/>
              <a:t>Name Surname</a:t>
            </a:r>
          </a:p>
          <a:p>
            <a:pPr lvl="1"/>
            <a:r>
              <a:rPr lang="en-US"/>
              <a:t>Job title</a:t>
            </a:r>
          </a:p>
        </p:txBody>
      </p:sp>
      <p:sp>
        <p:nvSpPr>
          <p:cNvPr id="40" name="Text Placeholder 14">
            <a:extLst>
              <a:ext uri="{FF2B5EF4-FFF2-40B4-BE49-F238E27FC236}">
                <a16:creationId xmlns:a16="http://schemas.microsoft.com/office/drawing/2014/main" id="{5F67A1FE-4626-4E1C-A854-094EFEB09863}"/>
              </a:ext>
            </a:extLst>
          </p:cNvPr>
          <p:cNvSpPr>
            <a:spLocks noGrp="1"/>
          </p:cNvSpPr>
          <p:nvPr>
            <p:ph type="body" sz="quarter" idx="18" hasCustomPrompt="1"/>
          </p:nvPr>
        </p:nvSpPr>
        <p:spPr>
          <a:xfrm>
            <a:off x="6176514" y="3701211"/>
            <a:ext cx="1742536" cy="375489"/>
          </a:xfrm>
        </p:spPr>
        <p:txBody>
          <a:bodyPr>
            <a:noAutofit/>
          </a:bodyPr>
          <a:lstStyle>
            <a:lvl1pPr>
              <a:lnSpc>
                <a:spcPts val="1500"/>
              </a:lnSpc>
              <a:spcBef>
                <a:spcPts val="0"/>
              </a:spcBef>
              <a:defRPr sz="1000" b="1">
                <a:latin typeface="+mn-lt"/>
              </a:defRPr>
            </a:lvl1pPr>
            <a:lvl2pPr marL="0" indent="0">
              <a:lnSpc>
                <a:spcPts val="1500"/>
              </a:lnSpc>
              <a:spcBef>
                <a:spcPts val="0"/>
              </a:spcBef>
              <a:buNone/>
              <a:defRPr sz="1000">
                <a:latin typeface="+mn-lt"/>
              </a:defRPr>
            </a:lvl2pPr>
            <a:lvl3pPr marL="155575" indent="-155575">
              <a:spcBef>
                <a:spcPts val="800"/>
              </a:spcBef>
              <a:defRPr sz="1000"/>
            </a:lvl3pPr>
          </a:lstStyle>
          <a:p>
            <a:pPr lvl="0"/>
            <a:r>
              <a:rPr lang="en-US"/>
              <a:t>Name Surname</a:t>
            </a:r>
          </a:p>
          <a:p>
            <a:pPr lvl="1"/>
            <a:r>
              <a:rPr lang="en-US"/>
              <a:t>Job title</a:t>
            </a:r>
          </a:p>
        </p:txBody>
      </p:sp>
      <p:sp>
        <p:nvSpPr>
          <p:cNvPr id="41" name="Text Placeholder 14">
            <a:extLst>
              <a:ext uri="{FF2B5EF4-FFF2-40B4-BE49-F238E27FC236}">
                <a16:creationId xmlns:a16="http://schemas.microsoft.com/office/drawing/2014/main" id="{8A7D37A5-48D4-4149-B1A5-84D47325554A}"/>
              </a:ext>
            </a:extLst>
          </p:cNvPr>
          <p:cNvSpPr>
            <a:spLocks noGrp="1"/>
          </p:cNvSpPr>
          <p:nvPr>
            <p:ph type="body" sz="quarter" idx="19" hasCustomPrompt="1"/>
          </p:nvPr>
        </p:nvSpPr>
        <p:spPr>
          <a:xfrm>
            <a:off x="8082952" y="3701211"/>
            <a:ext cx="1742536" cy="375489"/>
          </a:xfrm>
        </p:spPr>
        <p:txBody>
          <a:bodyPr>
            <a:noAutofit/>
          </a:bodyPr>
          <a:lstStyle>
            <a:lvl1pPr>
              <a:lnSpc>
                <a:spcPts val="1500"/>
              </a:lnSpc>
              <a:spcBef>
                <a:spcPts val="0"/>
              </a:spcBef>
              <a:defRPr sz="1000" b="1">
                <a:latin typeface="+mn-lt"/>
              </a:defRPr>
            </a:lvl1pPr>
            <a:lvl2pPr marL="0" indent="0">
              <a:lnSpc>
                <a:spcPts val="1500"/>
              </a:lnSpc>
              <a:spcBef>
                <a:spcPts val="0"/>
              </a:spcBef>
              <a:buNone/>
              <a:defRPr sz="1000">
                <a:latin typeface="+mn-lt"/>
              </a:defRPr>
            </a:lvl2pPr>
            <a:lvl3pPr marL="155575" indent="-155575">
              <a:spcBef>
                <a:spcPts val="800"/>
              </a:spcBef>
              <a:defRPr sz="1000"/>
            </a:lvl3pPr>
          </a:lstStyle>
          <a:p>
            <a:pPr lvl="0"/>
            <a:r>
              <a:rPr lang="en-US"/>
              <a:t>Name Surname</a:t>
            </a:r>
          </a:p>
          <a:p>
            <a:pPr lvl="1"/>
            <a:r>
              <a:rPr lang="en-US"/>
              <a:t>Job title</a:t>
            </a:r>
          </a:p>
        </p:txBody>
      </p:sp>
      <p:sp>
        <p:nvSpPr>
          <p:cNvPr id="42" name="Text Placeholder 14">
            <a:extLst>
              <a:ext uri="{FF2B5EF4-FFF2-40B4-BE49-F238E27FC236}">
                <a16:creationId xmlns:a16="http://schemas.microsoft.com/office/drawing/2014/main" id="{B3384C48-9384-4D81-A5B7-A0CADA3750F7}"/>
              </a:ext>
            </a:extLst>
          </p:cNvPr>
          <p:cNvSpPr>
            <a:spLocks noGrp="1"/>
          </p:cNvSpPr>
          <p:nvPr>
            <p:ph type="body" sz="quarter" idx="20" hasCustomPrompt="1"/>
          </p:nvPr>
        </p:nvSpPr>
        <p:spPr>
          <a:xfrm>
            <a:off x="9989390" y="3701211"/>
            <a:ext cx="1742536" cy="375489"/>
          </a:xfrm>
        </p:spPr>
        <p:txBody>
          <a:bodyPr>
            <a:noAutofit/>
          </a:bodyPr>
          <a:lstStyle>
            <a:lvl1pPr>
              <a:lnSpc>
                <a:spcPts val="1500"/>
              </a:lnSpc>
              <a:spcBef>
                <a:spcPts val="0"/>
              </a:spcBef>
              <a:defRPr sz="1000" b="1">
                <a:latin typeface="+mn-lt"/>
              </a:defRPr>
            </a:lvl1pPr>
            <a:lvl2pPr marL="0" indent="0">
              <a:lnSpc>
                <a:spcPts val="1500"/>
              </a:lnSpc>
              <a:spcBef>
                <a:spcPts val="0"/>
              </a:spcBef>
              <a:buNone/>
              <a:defRPr sz="1000">
                <a:latin typeface="+mn-lt"/>
              </a:defRPr>
            </a:lvl2pPr>
            <a:lvl3pPr marL="155575" indent="-155575">
              <a:spcBef>
                <a:spcPts val="800"/>
              </a:spcBef>
              <a:defRPr sz="1000"/>
            </a:lvl3pPr>
          </a:lstStyle>
          <a:p>
            <a:pPr lvl="0"/>
            <a:r>
              <a:rPr lang="en-US"/>
              <a:t>Name Surname</a:t>
            </a:r>
          </a:p>
          <a:p>
            <a:pPr lvl="1"/>
            <a:r>
              <a:rPr lang="en-US"/>
              <a:t>Job title</a:t>
            </a:r>
          </a:p>
        </p:txBody>
      </p:sp>
      <p:sp>
        <p:nvSpPr>
          <p:cNvPr id="10" name="Picture Placeholder 9">
            <a:extLst>
              <a:ext uri="{FF2B5EF4-FFF2-40B4-BE49-F238E27FC236}">
                <a16:creationId xmlns:a16="http://schemas.microsoft.com/office/drawing/2014/main" id="{51B56564-F05E-4685-8EAA-6DE036EA9128}"/>
              </a:ext>
            </a:extLst>
          </p:cNvPr>
          <p:cNvSpPr>
            <a:spLocks noGrp="1"/>
          </p:cNvSpPr>
          <p:nvPr>
            <p:ph type="pic" sz="quarter" idx="21"/>
          </p:nvPr>
        </p:nvSpPr>
        <p:spPr>
          <a:xfrm>
            <a:off x="457200" y="1916113"/>
            <a:ext cx="1743075" cy="1677987"/>
          </a:xfrm>
        </p:spPr>
        <p:txBody>
          <a:bodyPr>
            <a:noAutofit/>
          </a:bodyPr>
          <a:lstStyle/>
          <a:p>
            <a:r>
              <a:rPr lang="en-US"/>
              <a:t>Click icon to add picture</a:t>
            </a:r>
            <a:endParaRPr lang="en-GB"/>
          </a:p>
        </p:txBody>
      </p:sp>
      <p:sp>
        <p:nvSpPr>
          <p:cNvPr id="43" name="Picture Placeholder 9">
            <a:extLst>
              <a:ext uri="{FF2B5EF4-FFF2-40B4-BE49-F238E27FC236}">
                <a16:creationId xmlns:a16="http://schemas.microsoft.com/office/drawing/2014/main" id="{670A15EE-C18D-4DC0-88C0-918F153B46C5}"/>
              </a:ext>
            </a:extLst>
          </p:cNvPr>
          <p:cNvSpPr>
            <a:spLocks noGrp="1"/>
          </p:cNvSpPr>
          <p:nvPr>
            <p:ph type="pic" sz="quarter" idx="22"/>
          </p:nvPr>
        </p:nvSpPr>
        <p:spPr>
          <a:xfrm>
            <a:off x="2363638" y="1916113"/>
            <a:ext cx="1743075" cy="1677987"/>
          </a:xfrm>
        </p:spPr>
        <p:txBody>
          <a:bodyPr>
            <a:noAutofit/>
          </a:bodyPr>
          <a:lstStyle/>
          <a:p>
            <a:r>
              <a:rPr lang="en-US"/>
              <a:t>Click icon to add picture</a:t>
            </a:r>
            <a:endParaRPr lang="en-GB"/>
          </a:p>
        </p:txBody>
      </p:sp>
      <p:sp>
        <p:nvSpPr>
          <p:cNvPr id="46" name="Picture Placeholder 9">
            <a:extLst>
              <a:ext uri="{FF2B5EF4-FFF2-40B4-BE49-F238E27FC236}">
                <a16:creationId xmlns:a16="http://schemas.microsoft.com/office/drawing/2014/main" id="{0C09A815-CC2F-496D-AD15-26D54F706835}"/>
              </a:ext>
            </a:extLst>
          </p:cNvPr>
          <p:cNvSpPr>
            <a:spLocks noGrp="1"/>
          </p:cNvSpPr>
          <p:nvPr>
            <p:ph type="pic" sz="quarter" idx="23"/>
          </p:nvPr>
        </p:nvSpPr>
        <p:spPr>
          <a:xfrm>
            <a:off x="4270076" y="1916113"/>
            <a:ext cx="1743075" cy="1677987"/>
          </a:xfrm>
        </p:spPr>
        <p:txBody>
          <a:bodyPr>
            <a:noAutofit/>
          </a:bodyPr>
          <a:lstStyle/>
          <a:p>
            <a:r>
              <a:rPr lang="en-US"/>
              <a:t>Click icon to add picture</a:t>
            </a:r>
            <a:endParaRPr lang="en-GB"/>
          </a:p>
        </p:txBody>
      </p:sp>
      <p:sp>
        <p:nvSpPr>
          <p:cNvPr id="47" name="Picture Placeholder 9">
            <a:extLst>
              <a:ext uri="{FF2B5EF4-FFF2-40B4-BE49-F238E27FC236}">
                <a16:creationId xmlns:a16="http://schemas.microsoft.com/office/drawing/2014/main" id="{742D4E25-3633-4F15-ADE7-716A54D9A7AB}"/>
              </a:ext>
            </a:extLst>
          </p:cNvPr>
          <p:cNvSpPr>
            <a:spLocks noGrp="1"/>
          </p:cNvSpPr>
          <p:nvPr>
            <p:ph type="pic" sz="quarter" idx="24"/>
          </p:nvPr>
        </p:nvSpPr>
        <p:spPr>
          <a:xfrm>
            <a:off x="6175975" y="1916113"/>
            <a:ext cx="1743075" cy="1677987"/>
          </a:xfrm>
        </p:spPr>
        <p:txBody>
          <a:bodyPr>
            <a:noAutofit/>
          </a:bodyPr>
          <a:lstStyle/>
          <a:p>
            <a:r>
              <a:rPr lang="en-US"/>
              <a:t>Click icon to add picture</a:t>
            </a:r>
            <a:endParaRPr lang="en-GB"/>
          </a:p>
        </p:txBody>
      </p:sp>
      <p:sp>
        <p:nvSpPr>
          <p:cNvPr id="48" name="Picture Placeholder 9">
            <a:extLst>
              <a:ext uri="{FF2B5EF4-FFF2-40B4-BE49-F238E27FC236}">
                <a16:creationId xmlns:a16="http://schemas.microsoft.com/office/drawing/2014/main" id="{44ECC1FA-DF07-4C63-B639-90AF8E9F0114}"/>
              </a:ext>
            </a:extLst>
          </p:cNvPr>
          <p:cNvSpPr>
            <a:spLocks noGrp="1"/>
          </p:cNvSpPr>
          <p:nvPr>
            <p:ph type="pic" sz="quarter" idx="25"/>
          </p:nvPr>
        </p:nvSpPr>
        <p:spPr>
          <a:xfrm>
            <a:off x="8082413" y="1916113"/>
            <a:ext cx="1743075" cy="1677987"/>
          </a:xfrm>
        </p:spPr>
        <p:txBody>
          <a:bodyPr>
            <a:noAutofit/>
          </a:bodyPr>
          <a:lstStyle/>
          <a:p>
            <a:r>
              <a:rPr lang="en-US"/>
              <a:t>Click icon to add picture</a:t>
            </a:r>
            <a:endParaRPr lang="en-GB"/>
          </a:p>
        </p:txBody>
      </p:sp>
      <p:sp>
        <p:nvSpPr>
          <p:cNvPr id="49" name="Picture Placeholder 9">
            <a:extLst>
              <a:ext uri="{FF2B5EF4-FFF2-40B4-BE49-F238E27FC236}">
                <a16:creationId xmlns:a16="http://schemas.microsoft.com/office/drawing/2014/main" id="{16B3BE5C-EC4D-4E26-9ABA-19A6FA92F6EB}"/>
              </a:ext>
            </a:extLst>
          </p:cNvPr>
          <p:cNvSpPr>
            <a:spLocks noGrp="1"/>
          </p:cNvSpPr>
          <p:nvPr>
            <p:ph type="pic" sz="quarter" idx="26"/>
          </p:nvPr>
        </p:nvSpPr>
        <p:spPr>
          <a:xfrm>
            <a:off x="9988851" y="1916113"/>
            <a:ext cx="1743075" cy="1677987"/>
          </a:xfrm>
        </p:spPr>
        <p:txBody>
          <a:bodyPr>
            <a:noAutofit/>
          </a:bodyPr>
          <a:lstStyle/>
          <a:p>
            <a:r>
              <a:rPr lang="en-US"/>
              <a:t>Click icon to add picture</a:t>
            </a:r>
            <a:endParaRPr lang="en-GB"/>
          </a:p>
        </p:txBody>
      </p:sp>
      <p:sp>
        <p:nvSpPr>
          <p:cNvPr id="50" name="Text Placeholder 14">
            <a:extLst>
              <a:ext uri="{FF2B5EF4-FFF2-40B4-BE49-F238E27FC236}">
                <a16:creationId xmlns:a16="http://schemas.microsoft.com/office/drawing/2014/main" id="{57F76517-65FA-49EB-8596-6E634BBDEC43}"/>
              </a:ext>
            </a:extLst>
          </p:cNvPr>
          <p:cNvSpPr>
            <a:spLocks noGrp="1"/>
          </p:cNvSpPr>
          <p:nvPr>
            <p:ph type="body" sz="quarter" idx="27" hasCustomPrompt="1"/>
          </p:nvPr>
        </p:nvSpPr>
        <p:spPr>
          <a:xfrm>
            <a:off x="457200" y="6076949"/>
            <a:ext cx="1742536" cy="375489"/>
          </a:xfrm>
        </p:spPr>
        <p:txBody>
          <a:bodyPr>
            <a:noAutofit/>
          </a:bodyPr>
          <a:lstStyle>
            <a:lvl1pPr>
              <a:lnSpc>
                <a:spcPts val="1500"/>
              </a:lnSpc>
              <a:spcBef>
                <a:spcPts val="0"/>
              </a:spcBef>
              <a:defRPr sz="1000" b="1">
                <a:latin typeface="+mn-lt"/>
              </a:defRPr>
            </a:lvl1pPr>
            <a:lvl2pPr marL="0" indent="0">
              <a:lnSpc>
                <a:spcPts val="1500"/>
              </a:lnSpc>
              <a:spcBef>
                <a:spcPts val="0"/>
              </a:spcBef>
              <a:buNone/>
              <a:defRPr sz="1000">
                <a:latin typeface="+mn-lt"/>
              </a:defRPr>
            </a:lvl2pPr>
            <a:lvl3pPr marL="155575" indent="-155575">
              <a:spcBef>
                <a:spcPts val="800"/>
              </a:spcBef>
              <a:defRPr sz="1000"/>
            </a:lvl3pPr>
          </a:lstStyle>
          <a:p>
            <a:pPr lvl="0"/>
            <a:r>
              <a:rPr lang="en-US"/>
              <a:t>Name Surname</a:t>
            </a:r>
          </a:p>
          <a:p>
            <a:pPr lvl="1"/>
            <a:r>
              <a:rPr lang="en-US"/>
              <a:t>Job title</a:t>
            </a:r>
          </a:p>
        </p:txBody>
      </p:sp>
      <p:sp>
        <p:nvSpPr>
          <p:cNvPr id="51" name="Text Placeholder 14">
            <a:extLst>
              <a:ext uri="{FF2B5EF4-FFF2-40B4-BE49-F238E27FC236}">
                <a16:creationId xmlns:a16="http://schemas.microsoft.com/office/drawing/2014/main" id="{8DF49509-BE34-4977-9D70-AA727FFDE74D}"/>
              </a:ext>
            </a:extLst>
          </p:cNvPr>
          <p:cNvSpPr>
            <a:spLocks noGrp="1"/>
          </p:cNvSpPr>
          <p:nvPr>
            <p:ph type="body" sz="quarter" idx="28" hasCustomPrompt="1"/>
          </p:nvPr>
        </p:nvSpPr>
        <p:spPr>
          <a:xfrm>
            <a:off x="2363638" y="6076949"/>
            <a:ext cx="1742536" cy="375489"/>
          </a:xfrm>
        </p:spPr>
        <p:txBody>
          <a:bodyPr>
            <a:noAutofit/>
          </a:bodyPr>
          <a:lstStyle>
            <a:lvl1pPr>
              <a:lnSpc>
                <a:spcPts val="1500"/>
              </a:lnSpc>
              <a:spcBef>
                <a:spcPts val="0"/>
              </a:spcBef>
              <a:defRPr sz="1000" b="1">
                <a:latin typeface="+mn-lt"/>
              </a:defRPr>
            </a:lvl1pPr>
            <a:lvl2pPr marL="0" indent="0">
              <a:lnSpc>
                <a:spcPts val="1500"/>
              </a:lnSpc>
              <a:spcBef>
                <a:spcPts val="0"/>
              </a:spcBef>
              <a:buNone/>
              <a:defRPr sz="1000">
                <a:latin typeface="+mn-lt"/>
              </a:defRPr>
            </a:lvl2pPr>
            <a:lvl3pPr marL="155575" indent="-155575">
              <a:spcBef>
                <a:spcPts val="800"/>
              </a:spcBef>
              <a:defRPr sz="1000"/>
            </a:lvl3pPr>
          </a:lstStyle>
          <a:p>
            <a:pPr lvl="0"/>
            <a:r>
              <a:rPr lang="en-US"/>
              <a:t>Name Surname</a:t>
            </a:r>
          </a:p>
          <a:p>
            <a:pPr lvl="1"/>
            <a:r>
              <a:rPr lang="en-US"/>
              <a:t>Job title</a:t>
            </a:r>
          </a:p>
        </p:txBody>
      </p:sp>
      <p:sp>
        <p:nvSpPr>
          <p:cNvPr id="52" name="Text Placeholder 14">
            <a:extLst>
              <a:ext uri="{FF2B5EF4-FFF2-40B4-BE49-F238E27FC236}">
                <a16:creationId xmlns:a16="http://schemas.microsoft.com/office/drawing/2014/main" id="{0ACD76A5-4D8F-4164-BBFC-3999F7037B0E}"/>
              </a:ext>
            </a:extLst>
          </p:cNvPr>
          <p:cNvSpPr>
            <a:spLocks noGrp="1"/>
          </p:cNvSpPr>
          <p:nvPr>
            <p:ph type="body" sz="quarter" idx="29" hasCustomPrompt="1"/>
          </p:nvPr>
        </p:nvSpPr>
        <p:spPr>
          <a:xfrm>
            <a:off x="4270076" y="6076949"/>
            <a:ext cx="1742536" cy="375489"/>
          </a:xfrm>
        </p:spPr>
        <p:txBody>
          <a:bodyPr>
            <a:noAutofit/>
          </a:bodyPr>
          <a:lstStyle>
            <a:lvl1pPr>
              <a:lnSpc>
                <a:spcPts val="1500"/>
              </a:lnSpc>
              <a:spcBef>
                <a:spcPts val="0"/>
              </a:spcBef>
              <a:defRPr sz="1000" b="1">
                <a:latin typeface="+mn-lt"/>
              </a:defRPr>
            </a:lvl1pPr>
            <a:lvl2pPr marL="0" indent="0">
              <a:lnSpc>
                <a:spcPts val="1500"/>
              </a:lnSpc>
              <a:spcBef>
                <a:spcPts val="0"/>
              </a:spcBef>
              <a:buNone/>
              <a:defRPr sz="1000">
                <a:latin typeface="+mn-lt"/>
              </a:defRPr>
            </a:lvl2pPr>
            <a:lvl3pPr marL="155575" indent="-155575">
              <a:spcBef>
                <a:spcPts val="800"/>
              </a:spcBef>
              <a:defRPr sz="1000"/>
            </a:lvl3pPr>
          </a:lstStyle>
          <a:p>
            <a:pPr lvl="0"/>
            <a:r>
              <a:rPr lang="en-US"/>
              <a:t>Name Surname</a:t>
            </a:r>
          </a:p>
          <a:p>
            <a:pPr lvl="1"/>
            <a:r>
              <a:rPr lang="en-US"/>
              <a:t>Job title</a:t>
            </a:r>
          </a:p>
        </p:txBody>
      </p:sp>
      <p:sp>
        <p:nvSpPr>
          <p:cNvPr id="53" name="Text Placeholder 14">
            <a:extLst>
              <a:ext uri="{FF2B5EF4-FFF2-40B4-BE49-F238E27FC236}">
                <a16:creationId xmlns:a16="http://schemas.microsoft.com/office/drawing/2014/main" id="{C0D8D959-DA42-4ACD-979B-51C96C66E17E}"/>
              </a:ext>
            </a:extLst>
          </p:cNvPr>
          <p:cNvSpPr>
            <a:spLocks noGrp="1"/>
          </p:cNvSpPr>
          <p:nvPr>
            <p:ph type="body" sz="quarter" idx="30" hasCustomPrompt="1"/>
          </p:nvPr>
        </p:nvSpPr>
        <p:spPr>
          <a:xfrm>
            <a:off x="6176514" y="6076949"/>
            <a:ext cx="1742536" cy="375489"/>
          </a:xfrm>
        </p:spPr>
        <p:txBody>
          <a:bodyPr>
            <a:noAutofit/>
          </a:bodyPr>
          <a:lstStyle>
            <a:lvl1pPr>
              <a:lnSpc>
                <a:spcPts val="1500"/>
              </a:lnSpc>
              <a:spcBef>
                <a:spcPts val="0"/>
              </a:spcBef>
              <a:defRPr sz="1000" b="1">
                <a:latin typeface="+mn-lt"/>
              </a:defRPr>
            </a:lvl1pPr>
            <a:lvl2pPr marL="0" indent="0">
              <a:lnSpc>
                <a:spcPts val="1500"/>
              </a:lnSpc>
              <a:spcBef>
                <a:spcPts val="0"/>
              </a:spcBef>
              <a:buNone/>
              <a:defRPr sz="1000">
                <a:latin typeface="+mn-lt"/>
              </a:defRPr>
            </a:lvl2pPr>
            <a:lvl3pPr marL="155575" indent="-155575">
              <a:spcBef>
                <a:spcPts val="800"/>
              </a:spcBef>
              <a:defRPr sz="1000"/>
            </a:lvl3pPr>
          </a:lstStyle>
          <a:p>
            <a:pPr lvl="0"/>
            <a:r>
              <a:rPr lang="en-US"/>
              <a:t>Name Surname</a:t>
            </a:r>
          </a:p>
          <a:p>
            <a:pPr lvl="1"/>
            <a:r>
              <a:rPr lang="en-US"/>
              <a:t>Job title</a:t>
            </a:r>
          </a:p>
        </p:txBody>
      </p:sp>
      <p:sp>
        <p:nvSpPr>
          <p:cNvPr id="54" name="Text Placeholder 14">
            <a:extLst>
              <a:ext uri="{FF2B5EF4-FFF2-40B4-BE49-F238E27FC236}">
                <a16:creationId xmlns:a16="http://schemas.microsoft.com/office/drawing/2014/main" id="{3260B98B-B0E0-4666-8A7E-F8BB0C554156}"/>
              </a:ext>
            </a:extLst>
          </p:cNvPr>
          <p:cNvSpPr>
            <a:spLocks noGrp="1"/>
          </p:cNvSpPr>
          <p:nvPr>
            <p:ph type="body" sz="quarter" idx="31" hasCustomPrompt="1"/>
          </p:nvPr>
        </p:nvSpPr>
        <p:spPr>
          <a:xfrm>
            <a:off x="8082952" y="6076949"/>
            <a:ext cx="1742536" cy="375489"/>
          </a:xfrm>
        </p:spPr>
        <p:txBody>
          <a:bodyPr>
            <a:noAutofit/>
          </a:bodyPr>
          <a:lstStyle>
            <a:lvl1pPr>
              <a:lnSpc>
                <a:spcPts val="1500"/>
              </a:lnSpc>
              <a:spcBef>
                <a:spcPts val="0"/>
              </a:spcBef>
              <a:defRPr sz="1000" b="1">
                <a:latin typeface="+mn-lt"/>
              </a:defRPr>
            </a:lvl1pPr>
            <a:lvl2pPr marL="0" indent="0">
              <a:lnSpc>
                <a:spcPts val="1500"/>
              </a:lnSpc>
              <a:spcBef>
                <a:spcPts val="0"/>
              </a:spcBef>
              <a:buNone/>
              <a:defRPr sz="1000">
                <a:latin typeface="+mn-lt"/>
              </a:defRPr>
            </a:lvl2pPr>
            <a:lvl3pPr marL="155575" indent="-155575">
              <a:spcBef>
                <a:spcPts val="800"/>
              </a:spcBef>
              <a:defRPr sz="1000"/>
            </a:lvl3pPr>
          </a:lstStyle>
          <a:p>
            <a:pPr lvl="0"/>
            <a:r>
              <a:rPr lang="en-US"/>
              <a:t>Name Surname</a:t>
            </a:r>
          </a:p>
          <a:p>
            <a:pPr lvl="1"/>
            <a:r>
              <a:rPr lang="en-US"/>
              <a:t>Job title</a:t>
            </a:r>
          </a:p>
        </p:txBody>
      </p:sp>
      <p:sp>
        <p:nvSpPr>
          <p:cNvPr id="55" name="Text Placeholder 14">
            <a:extLst>
              <a:ext uri="{FF2B5EF4-FFF2-40B4-BE49-F238E27FC236}">
                <a16:creationId xmlns:a16="http://schemas.microsoft.com/office/drawing/2014/main" id="{3E7CC2B4-0FE8-4231-BB54-8DDE908C8E92}"/>
              </a:ext>
            </a:extLst>
          </p:cNvPr>
          <p:cNvSpPr>
            <a:spLocks noGrp="1"/>
          </p:cNvSpPr>
          <p:nvPr>
            <p:ph type="body" sz="quarter" idx="32" hasCustomPrompt="1"/>
          </p:nvPr>
        </p:nvSpPr>
        <p:spPr>
          <a:xfrm>
            <a:off x="9989390" y="6076949"/>
            <a:ext cx="1742536" cy="375489"/>
          </a:xfrm>
        </p:spPr>
        <p:txBody>
          <a:bodyPr>
            <a:noAutofit/>
          </a:bodyPr>
          <a:lstStyle>
            <a:lvl1pPr>
              <a:lnSpc>
                <a:spcPts val="1500"/>
              </a:lnSpc>
              <a:spcBef>
                <a:spcPts val="0"/>
              </a:spcBef>
              <a:defRPr sz="1000" b="1">
                <a:latin typeface="+mn-lt"/>
              </a:defRPr>
            </a:lvl1pPr>
            <a:lvl2pPr marL="0" indent="0">
              <a:lnSpc>
                <a:spcPts val="1500"/>
              </a:lnSpc>
              <a:spcBef>
                <a:spcPts val="0"/>
              </a:spcBef>
              <a:buNone/>
              <a:defRPr sz="1000">
                <a:latin typeface="+mn-lt"/>
              </a:defRPr>
            </a:lvl2pPr>
            <a:lvl3pPr marL="155575" indent="-155575">
              <a:spcBef>
                <a:spcPts val="800"/>
              </a:spcBef>
              <a:defRPr sz="1000"/>
            </a:lvl3pPr>
          </a:lstStyle>
          <a:p>
            <a:pPr lvl="0"/>
            <a:r>
              <a:rPr lang="en-US"/>
              <a:t>Name Surname</a:t>
            </a:r>
          </a:p>
          <a:p>
            <a:pPr lvl="1"/>
            <a:r>
              <a:rPr lang="en-US"/>
              <a:t>Job title</a:t>
            </a:r>
          </a:p>
        </p:txBody>
      </p:sp>
      <p:sp>
        <p:nvSpPr>
          <p:cNvPr id="56" name="Picture Placeholder 9">
            <a:extLst>
              <a:ext uri="{FF2B5EF4-FFF2-40B4-BE49-F238E27FC236}">
                <a16:creationId xmlns:a16="http://schemas.microsoft.com/office/drawing/2014/main" id="{7DFA3A4E-383A-4CE4-9A60-E13D7C3BF705}"/>
              </a:ext>
            </a:extLst>
          </p:cNvPr>
          <p:cNvSpPr>
            <a:spLocks noGrp="1"/>
          </p:cNvSpPr>
          <p:nvPr>
            <p:ph type="pic" sz="quarter" idx="33"/>
          </p:nvPr>
        </p:nvSpPr>
        <p:spPr>
          <a:xfrm>
            <a:off x="457200" y="4291851"/>
            <a:ext cx="1743075" cy="1677987"/>
          </a:xfrm>
        </p:spPr>
        <p:txBody>
          <a:bodyPr>
            <a:noAutofit/>
          </a:bodyPr>
          <a:lstStyle/>
          <a:p>
            <a:r>
              <a:rPr lang="en-US"/>
              <a:t>Click icon to add picture</a:t>
            </a:r>
            <a:endParaRPr lang="en-GB"/>
          </a:p>
        </p:txBody>
      </p:sp>
      <p:sp>
        <p:nvSpPr>
          <p:cNvPr id="57" name="Picture Placeholder 9">
            <a:extLst>
              <a:ext uri="{FF2B5EF4-FFF2-40B4-BE49-F238E27FC236}">
                <a16:creationId xmlns:a16="http://schemas.microsoft.com/office/drawing/2014/main" id="{10E2860D-A864-4DCD-AF09-E6A10F943D77}"/>
              </a:ext>
            </a:extLst>
          </p:cNvPr>
          <p:cNvSpPr>
            <a:spLocks noGrp="1"/>
          </p:cNvSpPr>
          <p:nvPr>
            <p:ph type="pic" sz="quarter" idx="34"/>
          </p:nvPr>
        </p:nvSpPr>
        <p:spPr>
          <a:xfrm>
            <a:off x="2363638" y="4291851"/>
            <a:ext cx="1743075" cy="1677987"/>
          </a:xfrm>
        </p:spPr>
        <p:txBody>
          <a:bodyPr>
            <a:noAutofit/>
          </a:bodyPr>
          <a:lstStyle/>
          <a:p>
            <a:r>
              <a:rPr lang="en-US"/>
              <a:t>Click icon to add picture</a:t>
            </a:r>
            <a:endParaRPr lang="en-GB"/>
          </a:p>
        </p:txBody>
      </p:sp>
      <p:sp>
        <p:nvSpPr>
          <p:cNvPr id="58" name="Picture Placeholder 9">
            <a:extLst>
              <a:ext uri="{FF2B5EF4-FFF2-40B4-BE49-F238E27FC236}">
                <a16:creationId xmlns:a16="http://schemas.microsoft.com/office/drawing/2014/main" id="{0E4D86D5-6BBE-44FE-9F6C-837868080BCF}"/>
              </a:ext>
            </a:extLst>
          </p:cNvPr>
          <p:cNvSpPr>
            <a:spLocks noGrp="1"/>
          </p:cNvSpPr>
          <p:nvPr>
            <p:ph type="pic" sz="quarter" idx="35"/>
          </p:nvPr>
        </p:nvSpPr>
        <p:spPr>
          <a:xfrm>
            <a:off x="4270076" y="4291851"/>
            <a:ext cx="1743075" cy="1677987"/>
          </a:xfrm>
        </p:spPr>
        <p:txBody>
          <a:bodyPr>
            <a:noAutofit/>
          </a:bodyPr>
          <a:lstStyle/>
          <a:p>
            <a:r>
              <a:rPr lang="en-US"/>
              <a:t>Click icon to add picture</a:t>
            </a:r>
            <a:endParaRPr lang="en-GB"/>
          </a:p>
        </p:txBody>
      </p:sp>
      <p:sp>
        <p:nvSpPr>
          <p:cNvPr id="59" name="Picture Placeholder 9">
            <a:extLst>
              <a:ext uri="{FF2B5EF4-FFF2-40B4-BE49-F238E27FC236}">
                <a16:creationId xmlns:a16="http://schemas.microsoft.com/office/drawing/2014/main" id="{D1A08F98-6919-4784-8407-00103FAD4A49}"/>
              </a:ext>
            </a:extLst>
          </p:cNvPr>
          <p:cNvSpPr>
            <a:spLocks noGrp="1"/>
          </p:cNvSpPr>
          <p:nvPr>
            <p:ph type="pic" sz="quarter" idx="36"/>
          </p:nvPr>
        </p:nvSpPr>
        <p:spPr>
          <a:xfrm>
            <a:off x="6175975" y="4291851"/>
            <a:ext cx="1743075" cy="1677987"/>
          </a:xfrm>
        </p:spPr>
        <p:txBody>
          <a:bodyPr>
            <a:noAutofit/>
          </a:bodyPr>
          <a:lstStyle/>
          <a:p>
            <a:r>
              <a:rPr lang="en-US"/>
              <a:t>Click icon to add picture</a:t>
            </a:r>
            <a:endParaRPr lang="en-GB"/>
          </a:p>
        </p:txBody>
      </p:sp>
      <p:sp>
        <p:nvSpPr>
          <p:cNvPr id="60" name="Picture Placeholder 9">
            <a:extLst>
              <a:ext uri="{FF2B5EF4-FFF2-40B4-BE49-F238E27FC236}">
                <a16:creationId xmlns:a16="http://schemas.microsoft.com/office/drawing/2014/main" id="{7CBC0A17-45E3-4DB3-B119-A76FEA9A1342}"/>
              </a:ext>
            </a:extLst>
          </p:cNvPr>
          <p:cNvSpPr>
            <a:spLocks noGrp="1"/>
          </p:cNvSpPr>
          <p:nvPr>
            <p:ph type="pic" sz="quarter" idx="37"/>
          </p:nvPr>
        </p:nvSpPr>
        <p:spPr>
          <a:xfrm>
            <a:off x="8082413" y="4291851"/>
            <a:ext cx="1743075" cy="1677987"/>
          </a:xfrm>
        </p:spPr>
        <p:txBody>
          <a:bodyPr>
            <a:noAutofit/>
          </a:bodyPr>
          <a:lstStyle/>
          <a:p>
            <a:r>
              <a:rPr lang="en-US"/>
              <a:t>Click icon to add picture</a:t>
            </a:r>
            <a:endParaRPr lang="en-GB"/>
          </a:p>
        </p:txBody>
      </p:sp>
      <p:sp>
        <p:nvSpPr>
          <p:cNvPr id="61" name="Picture Placeholder 9">
            <a:extLst>
              <a:ext uri="{FF2B5EF4-FFF2-40B4-BE49-F238E27FC236}">
                <a16:creationId xmlns:a16="http://schemas.microsoft.com/office/drawing/2014/main" id="{15CD1EA6-41A2-4569-A288-50DD2F84D38D}"/>
              </a:ext>
            </a:extLst>
          </p:cNvPr>
          <p:cNvSpPr>
            <a:spLocks noGrp="1"/>
          </p:cNvSpPr>
          <p:nvPr>
            <p:ph type="pic" sz="quarter" idx="38"/>
          </p:nvPr>
        </p:nvSpPr>
        <p:spPr>
          <a:xfrm>
            <a:off x="9988851" y="4291851"/>
            <a:ext cx="1743075" cy="1677987"/>
          </a:xfrm>
        </p:spPr>
        <p:txBody>
          <a:bodyPr>
            <a:noAutofit/>
          </a:bodyPr>
          <a:lstStyle/>
          <a:p>
            <a:r>
              <a:rPr lang="en-US"/>
              <a:t>Click icon to add picture</a:t>
            </a:r>
            <a:endParaRPr lang="en-GB"/>
          </a:p>
        </p:txBody>
      </p:sp>
    </p:spTree>
    <p:extLst>
      <p:ext uri="{BB962C8B-B14F-4D97-AF65-F5344CB8AC3E}">
        <p14:creationId xmlns:p14="http://schemas.microsoft.com/office/powerpoint/2010/main" val="374568952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Log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8119FE-5522-4E7A-88F3-07331833A49F}"/>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CFCFE6D4-808E-4C3B-9E4A-E97DF1606728}"/>
              </a:ext>
            </a:extLst>
          </p:cNvPr>
          <p:cNvSpPr>
            <a:spLocks noGrp="1"/>
          </p:cNvSpPr>
          <p:nvPr>
            <p:ph type="dt" sz="half" idx="10"/>
          </p:nvPr>
        </p:nvSpPr>
        <p:spPr/>
        <p:txBody>
          <a:bodyPr/>
          <a:lstStyle/>
          <a:p>
            <a:fld id="{23728909-4B50-4408-A35A-3BC91DE996AA}" type="datetime4">
              <a:rPr lang="en-GB" smtClean="0"/>
              <a:t>11 March 2024</a:t>
            </a:fld>
            <a:endParaRPr lang="en-GB"/>
          </a:p>
        </p:txBody>
      </p:sp>
      <p:sp>
        <p:nvSpPr>
          <p:cNvPr id="4" name="Footer Placeholder 3">
            <a:extLst>
              <a:ext uri="{FF2B5EF4-FFF2-40B4-BE49-F238E27FC236}">
                <a16:creationId xmlns:a16="http://schemas.microsoft.com/office/drawing/2014/main" id="{25080ACF-37F3-48EC-AB1D-9F3FCF56F5CD}"/>
              </a:ext>
            </a:extLst>
          </p:cNvPr>
          <p:cNvSpPr>
            <a:spLocks noGrp="1"/>
          </p:cNvSpPr>
          <p:nvPr>
            <p:ph type="ftr" sz="quarter" idx="11"/>
          </p:nvPr>
        </p:nvSpPr>
        <p:spPr/>
        <p:txBody>
          <a:bodyPr/>
          <a:lstStyle/>
          <a:p>
            <a:r>
              <a:rPr lang="en-GB"/>
              <a:t>© Kubrick Group</a:t>
            </a:r>
          </a:p>
        </p:txBody>
      </p:sp>
      <p:sp>
        <p:nvSpPr>
          <p:cNvPr id="5" name="Slide Number Placeholder 4">
            <a:extLst>
              <a:ext uri="{FF2B5EF4-FFF2-40B4-BE49-F238E27FC236}">
                <a16:creationId xmlns:a16="http://schemas.microsoft.com/office/drawing/2014/main" id="{60AD8659-461B-49DE-B17D-0CA508DD4247}"/>
              </a:ext>
            </a:extLst>
          </p:cNvPr>
          <p:cNvSpPr>
            <a:spLocks noGrp="1"/>
          </p:cNvSpPr>
          <p:nvPr>
            <p:ph type="sldNum" sz="quarter" idx="12"/>
          </p:nvPr>
        </p:nvSpPr>
        <p:spPr/>
        <p:txBody>
          <a:bodyPr/>
          <a:lstStyle/>
          <a:p>
            <a:fld id="{E76C374D-40EA-46D5-B147-8C37E776FB84}" type="slidenum">
              <a:rPr lang="en-GB" smtClean="0"/>
              <a:pPr/>
              <a:t>‹#›</a:t>
            </a:fld>
            <a:endParaRPr lang="en-GB"/>
          </a:p>
        </p:txBody>
      </p:sp>
      <p:sp>
        <p:nvSpPr>
          <p:cNvPr id="8" name="Rectangle 7">
            <a:extLst>
              <a:ext uri="{FF2B5EF4-FFF2-40B4-BE49-F238E27FC236}">
                <a16:creationId xmlns:a16="http://schemas.microsoft.com/office/drawing/2014/main" id="{F32FA261-BF53-461E-97FD-899E11E96CB6}"/>
              </a:ext>
            </a:extLst>
          </p:cNvPr>
          <p:cNvSpPr/>
          <p:nvPr userDrawn="1"/>
        </p:nvSpPr>
        <p:spPr>
          <a:xfrm>
            <a:off x="457200" y="1916113"/>
            <a:ext cx="11277600" cy="44270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50615634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Full Slide Image">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6DFC478A-FD28-45F5-A767-D6607ACA4A7E}"/>
              </a:ext>
            </a:extLst>
          </p:cNvPr>
          <p:cNvSpPr>
            <a:spLocks noGrp="1"/>
          </p:cNvSpPr>
          <p:nvPr>
            <p:ph type="pic" sz="quarter" idx="13"/>
          </p:nvPr>
        </p:nvSpPr>
        <p:spPr>
          <a:xfrm>
            <a:off x="0" y="0"/>
            <a:ext cx="12192000" cy="6858000"/>
          </a:xfrm>
        </p:spPr>
        <p:txBody>
          <a:bodyPr/>
          <a:lstStyle/>
          <a:p>
            <a:r>
              <a:rPr lang="en-US"/>
              <a:t>Click icon to add picture</a:t>
            </a:r>
            <a:endParaRPr lang="en-GB"/>
          </a:p>
        </p:txBody>
      </p:sp>
      <p:sp>
        <p:nvSpPr>
          <p:cNvPr id="2" name="Title 1">
            <a:extLst>
              <a:ext uri="{FF2B5EF4-FFF2-40B4-BE49-F238E27FC236}">
                <a16:creationId xmlns:a16="http://schemas.microsoft.com/office/drawing/2014/main" id="{436338B9-E6EF-47C5-A352-BB37EDB59083}"/>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629FAA9B-01BD-4E16-B227-82BB3A76F6B8}"/>
              </a:ext>
            </a:extLst>
          </p:cNvPr>
          <p:cNvSpPr>
            <a:spLocks noGrp="1"/>
          </p:cNvSpPr>
          <p:nvPr>
            <p:ph type="dt" sz="half" idx="10"/>
          </p:nvPr>
        </p:nvSpPr>
        <p:spPr/>
        <p:txBody>
          <a:bodyPr/>
          <a:lstStyle/>
          <a:p>
            <a:fld id="{ED637D1D-3B04-413F-8809-2E460FEBC6A0}" type="datetime4">
              <a:rPr lang="en-GB" smtClean="0"/>
              <a:t>11 March 2024</a:t>
            </a:fld>
            <a:endParaRPr lang="en-GB"/>
          </a:p>
        </p:txBody>
      </p:sp>
      <p:sp>
        <p:nvSpPr>
          <p:cNvPr id="4" name="Footer Placeholder 3">
            <a:extLst>
              <a:ext uri="{FF2B5EF4-FFF2-40B4-BE49-F238E27FC236}">
                <a16:creationId xmlns:a16="http://schemas.microsoft.com/office/drawing/2014/main" id="{D3991919-1FB7-4A17-A879-9007D216A16B}"/>
              </a:ext>
            </a:extLst>
          </p:cNvPr>
          <p:cNvSpPr>
            <a:spLocks noGrp="1"/>
          </p:cNvSpPr>
          <p:nvPr>
            <p:ph type="ftr" sz="quarter" idx="11"/>
          </p:nvPr>
        </p:nvSpPr>
        <p:spPr/>
        <p:txBody>
          <a:bodyPr/>
          <a:lstStyle/>
          <a:p>
            <a:r>
              <a:rPr lang="en-GB"/>
              <a:t>© Kubrick Group</a:t>
            </a:r>
          </a:p>
        </p:txBody>
      </p:sp>
      <p:sp>
        <p:nvSpPr>
          <p:cNvPr id="5" name="Slide Number Placeholder 4">
            <a:extLst>
              <a:ext uri="{FF2B5EF4-FFF2-40B4-BE49-F238E27FC236}">
                <a16:creationId xmlns:a16="http://schemas.microsoft.com/office/drawing/2014/main" id="{0D58BE6D-45DF-446B-97C8-8CCCD78F1199}"/>
              </a:ext>
            </a:extLst>
          </p:cNvPr>
          <p:cNvSpPr>
            <a:spLocks noGrp="1"/>
          </p:cNvSpPr>
          <p:nvPr>
            <p:ph type="sldNum" sz="quarter" idx="12"/>
          </p:nvPr>
        </p:nvSpPr>
        <p:spPr/>
        <p:txBody>
          <a:bodyPr/>
          <a:lstStyle/>
          <a:p>
            <a:fld id="{E76C374D-40EA-46D5-B147-8C37E776FB84}" type="slidenum">
              <a:rPr lang="en-GB" smtClean="0"/>
              <a:pPr/>
              <a:t>‹#›</a:t>
            </a:fld>
            <a:endParaRPr lang="en-GB"/>
          </a:p>
        </p:txBody>
      </p:sp>
      <p:sp>
        <p:nvSpPr>
          <p:cNvPr id="11" name="Text Placeholder 10">
            <a:extLst>
              <a:ext uri="{FF2B5EF4-FFF2-40B4-BE49-F238E27FC236}">
                <a16:creationId xmlns:a16="http://schemas.microsoft.com/office/drawing/2014/main" id="{B8D4C09F-651A-480C-8790-DB04661EE9AB}"/>
              </a:ext>
            </a:extLst>
          </p:cNvPr>
          <p:cNvSpPr>
            <a:spLocks noGrp="1"/>
          </p:cNvSpPr>
          <p:nvPr>
            <p:ph type="body" sz="quarter" idx="14"/>
          </p:nvPr>
        </p:nvSpPr>
        <p:spPr>
          <a:xfrm>
            <a:off x="457200" y="1916113"/>
            <a:ext cx="2527300" cy="1512887"/>
          </a:xfrm>
        </p:spPr>
        <p:txBody>
          <a:bodyPr>
            <a:normAutofit/>
          </a:bodyPr>
          <a:lstStyle>
            <a:lvl1pPr>
              <a:lnSpc>
                <a:spcPts val="1500"/>
              </a:lnSpc>
              <a:spcBef>
                <a:spcPts val="0"/>
              </a:spcBef>
              <a:defRPr sz="1000" b="1">
                <a:latin typeface="+mn-lt"/>
              </a:defRPr>
            </a:lvl1pPr>
            <a:lvl2pPr marL="0" indent="0">
              <a:buNone/>
              <a:defRPr/>
            </a:lvl2pPr>
          </a:lstStyle>
          <a:p>
            <a:pPr lvl="0"/>
            <a:r>
              <a:rPr lang="en-US"/>
              <a:t>Click to edit Master text styles</a:t>
            </a:r>
          </a:p>
        </p:txBody>
      </p:sp>
    </p:spTree>
    <p:extLst>
      <p:ext uri="{BB962C8B-B14F-4D97-AF65-F5344CB8AC3E}">
        <p14:creationId xmlns:p14="http://schemas.microsoft.com/office/powerpoint/2010/main" val="392600643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57C903-957E-40AD-BE9D-D9E80320CB3F}"/>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06641FD0-6F31-4631-B2B5-D8E3CDD218F2}"/>
              </a:ext>
            </a:extLst>
          </p:cNvPr>
          <p:cNvSpPr>
            <a:spLocks noGrp="1"/>
          </p:cNvSpPr>
          <p:nvPr>
            <p:ph type="dt" sz="half" idx="10"/>
          </p:nvPr>
        </p:nvSpPr>
        <p:spPr/>
        <p:txBody>
          <a:bodyPr/>
          <a:lstStyle/>
          <a:p>
            <a:fld id="{D57D1B76-6C2C-430C-AA56-03F58E73FDD5}" type="datetime4">
              <a:rPr lang="en-GB" smtClean="0"/>
              <a:t>11 March 2024</a:t>
            </a:fld>
            <a:endParaRPr lang="en-GB"/>
          </a:p>
        </p:txBody>
      </p:sp>
      <p:sp>
        <p:nvSpPr>
          <p:cNvPr id="4" name="Footer Placeholder 3">
            <a:extLst>
              <a:ext uri="{FF2B5EF4-FFF2-40B4-BE49-F238E27FC236}">
                <a16:creationId xmlns:a16="http://schemas.microsoft.com/office/drawing/2014/main" id="{AD0F3453-AE63-4DE8-9055-39C5738A849D}"/>
              </a:ext>
            </a:extLst>
          </p:cNvPr>
          <p:cNvSpPr>
            <a:spLocks noGrp="1"/>
          </p:cNvSpPr>
          <p:nvPr>
            <p:ph type="ftr" sz="quarter" idx="11"/>
          </p:nvPr>
        </p:nvSpPr>
        <p:spPr/>
        <p:txBody>
          <a:bodyPr/>
          <a:lstStyle/>
          <a:p>
            <a:r>
              <a:rPr lang="en-GB"/>
              <a:t>© Kubrick Group</a:t>
            </a:r>
          </a:p>
        </p:txBody>
      </p:sp>
      <p:sp>
        <p:nvSpPr>
          <p:cNvPr id="5" name="Slide Number Placeholder 4">
            <a:extLst>
              <a:ext uri="{FF2B5EF4-FFF2-40B4-BE49-F238E27FC236}">
                <a16:creationId xmlns:a16="http://schemas.microsoft.com/office/drawing/2014/main" id="{C9004189-8E74-4C62-9119-D1A333166922}"/>
              </a:ext>
            </a:extLst>
          </p:cNvPr>
          <p:cNvSpPr>
            <a:spLocks noGrp="1"/>
          </p:cNvSpPr>
          <p:nvPr>
            <p:ph type="sldNum" sz="quarter" idx="12"/>
          </p:nvPr>
        </p:nvSpPr>
        <p:spPr/>
        <p:txBody>
          <a:bodyPr/>
          <a:lstStyle/>
          <a:p>
            <a:fld id="{E76C374D-40EA-46D5-B147-8C37E776FB84}" type="slidenum">
              <a:rPr lang="en-GB" smtClean="0"/>
              <a:pPr/>
              <a:t>‹#›</a:t>
            </a:fld>
            <a:endParaRPr lang="en-GB"/>
          </a:p>
        </p:txBody>
      </p:sp>
    </p:spTree>
    <p:extLst>
      <p:ext uri="{BB962C8B-B14F-4D97-AF65-F5344CB8AC3E}">
        <p14:creationId xmlns:p14="http://schemas.microsoft.com/office/powerpoint/2010/main" val="354783171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End">
    <p:bg>
      <p:bgPr>
        <a:solidFill>
          <a:schemeClr val="tx1"/>
        </a:solidFill>
        <a:effectLst/>
      </p:bgPr>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B43C99A3-39F7-4F2B-9543-290406577C17}"/>
              </a:ext>
            </a:extLst>
          </p:cNvPr>
          <p:cNvSpPr>
            <a:spLocks noGrp="1"/>
          </p:cNvSpPr>
          <p:nvPr>
            <p:ph type="dt" sz="half" idx="10"/>
          </p:nvPr>
        </p:nvSpPr>
        <p:spPr>
          <a:xfrm>
            <a:off x="457200" y="7013574"/>
            <a:ext cx="2743200" cy="187325"/>
          </a:xfrm>
        </p:spPr>
        <p:txBody>
          <a:bodyPr/>
          <a:lstStyle>
            <a:lvl1pPr>
              <a:defRPr>
                <a:solidFill>
                  <a:schemeClr val="bg1"/>
                </a:solidFill>
              </a:defRPr>
            </a:lvl1pPr>
          </a:lstStyle>
          <a:p>
            <a:fld id="{CE054DEB-F773-4220-A4D5-29C2FB3307E5}" type="datetime4">
              <a:rPr lang="en-GB" smtClean="0"/>
              <a:t>11 March 2024</a:t>
            </a:fld>
            <a:endParaRPr lang="en-GB"/>
          </a:p>
        </p:txBody>
      </p:sp>
      <p:sp>
        <p:nvSpPr>
          <p:cNvPr id="4" name="Footer Placeholder 3">
            <a:extLst>
              <a:ext uri="{FF2B5EF4-FFF2-40B4-BE49-F238E27FC236}">
                <a16:creationId xmlns:a16="http://schemas.microsoft.com/office/drawing/2014/main" id="{595C8F3B-48DF-4FFD-A4DF-99A16B8F92D0}"/>
              </a:ext>
            </a:extLst>
          </p:cNvPr>
          <p:cNvSpPr>
            <a:spLocks noGrp="1"/>
          </p:cNvSpPr>
          <p:nvPr>
            <p:ph type="ftr" sz="quarter" idx="11"/>
          </p:nvPr>
        </p:nvSpPr>
        <p:spPr>
          <a:xfrm>
            <a:off x="4038600" y="7010399"/>
            <a:ext cx="4114800" cy="187325"/>
          </a:xfrm>
        </p:spPr>
        <p:txBody>
          <a:bodyPr/>
          <a:lstStyle>
            <a:lvl1pPr>
              <a:defRPr>
                <a:solidFill>
                  <a:schemeClr val="bg1"/>
                </a:solidFill>
              </a:defRPr>
            </a:lvl1pPr>
          </a:lstStyle>
          <a:p>
            <a:r>
              <a:rPr lang="en-GB"/>
              <a:t>© Kubrick Group</a:t>
            </a:r>
          </a:p>
        </p:txBody>
      </p:sp>
      <p:sp>
        <p:nvSpPr>
          <p:cNvPr id="5" name="Slide Number Placeholder 4">
            <a:extLst>
              <a:ext uri="{FF2B5EF4-FFF2-40B4-BE49-F238E27FC236}">
                <a16:creationId xmlns:a16="http://schemas.microsoft.com/office/drawing/2014/main" id="{EBCBDB5F-96DC-455F-8949-992D7823061E}"/>
              </a:ext>
            </a:extLst>
          </p:cNvPr>
          <p:cNvSpPr>
            <a:spLocks noGrp="1"/>
          </p:cNvSpPr>
          <p:nvPr>
            <p:ph type="sldNum" sz="quarter" idx="12"/>
          </p:nvPr>
        </p:nvSpPr>
        <p:spPr>
          <a:xfrm>
            <a:off x="8991600" y="7013574"/>
            <a:ext cx="2743200" cy="187325"/>
          </a:xfrm>
        </p:spPr>
        <p:txBody>
          <a:bodyPr/>
          <a:lstStyle>
            <a:lvl1pPr>
              <a:defRPr>
                <a:solidFill>
                  <a:schemeClr val="bg1"/>
                </a:solidFill>
              </a:defRPr>
            </a:lvl1pPr>
          </a:lstStyle>
          <a:p>
            <a:fld id="{E76C374D-40EA-46D5-B147-8C37E776FB84}" type="slidenum">
              <a:rPr lang="en-GB" smtClean="0"/>
              <a:pPr/>
              <a:t>‹#›</a:t>
            </a:fld>
            <a:endParaRPr lang="en-GB"/>
          </a:p>
        </p:txBody>
      </p:sp>
      <p:pic>
        <p:nvPicPr>
          <p:cNvPr id="6" name="Picture 5">
            <a:extLst>
              <a:ext uri="{FF2B5EF4-FFF2-40B4-BE49-F238E27FC236}">
                <a16:creationId xmlns:a16="http://schemas.microsoft.com/office/drawing/2014/main" id="{5681B4B3-B56F-4A58-AD55-0F34FB0E0BE3}"/>
              </a:ext>
            </a:extLst>
          </p:cNvPr>
          <p:cNvPicPr>
            <a:picLocks noChangeAspect="1"/>
          </p:cNvPicPr>
          <p:nvPr userDrawn="1"/>
        </p:nvPicPr>
        <p:blipFill>
          <a:blip r:embed="rId2"/>
          <a:stretch>
            <a:fillRect/>
          </a:stretch>
        </p:blipFill>
        <p:spPr>
          <a:xfrm>
            <a:off x="957600" y="5715900"/>
            <a:ext cx="1140555" cy="284400"/>
          </a:xfrm>
          <a:prstGeom prst="rect">
            <a:avLst/>
          </a:prstGeom>
        </p:spPr>
      </p:pic>
      <p:sp>
        <p:nvSpPr>
          <p:cNvPr id="10" name="Text Placeholder 9">
            <a:extLst>
              <a:ext uri="{FF2B5EF4-FFF2-40B4-BE49-F238E27FC236}">
                <a16:creationId xmlns:a16="http://schemas.microsoft.com/office/drawing/2014/main" id="{CA0BF851-26F9-4425-B377-FB2764501A76}"/>
              </a:ext>
            </a:extLst>
          </p:cNvPr>
          <p:cNvSpPr>
            <a:spLocks noGrp="1"/>
          </p:cNvSpPr>
          <p:nvPr>
            <p:ph type="body" sz="quarter" idx="13"/>
          </p:nvPr>
        </p:nvSpPr>
        <p:spPr>
          <a:xfrm>
            <a:off x="2752725" y="5671323"/>
            <a:ext cx="1733550" cy="369887"/>
          </a:xfrm>
        </p:spPr>
        <p:txBody>
          <a:bodyPr>
            <a:noAutofit/>
          </a:bodyPr>
          <a:lstStyle>
            <a:lvl1pPr>
              <a:lnSpc>
                <a:spcPts val="1500"/>
              </a:lnSpc>
              <a:spcBef>
                <a:spcPts val="0"/>
              </a:spcBef>
              <a:defRPr sz="1000">
                <a:solidFill>
                  <a:schemeClr val="bg1"/>
                </a:solidFill>
              </a:defRPr>
            </a:lvl1pPr>
            <a:lvl2pPr marL="0" indent="0">
              <a:buNone/>
              <a:defRPr/>
            </a:lvl2pPr>
          </a:lstStyle>
          <a:p>
            <a:pPr lvl="0"/>
            <a:r>
              <a:rPr lang="en-US"/>
              <a:t>Click to edit Master text styles</a:t>
            </a:r>
          </a:p>
        </p:txBody>
      </p:sp>
    </p:spTree>
    <p:extLst>
      <p:ext uri="{BB962C8B-B14F-4D97-AF65-F5344CB8AC3E}">
        <p14:creationId xmlns:p14="http://schemas.microsoft.com/office/powerpoint/2010/main" val="24538727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4B05D2-B516-4C02-8FA4-9F038C771089}"/>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0722FE1F-69B8-428B-AF80-247C325178E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A3FF69F5-892D-4C68-9D84-2D0E6A2686D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E987A1D8-D490-4E05-A659-627C16833136}"/>
              </a:ext>
            </a:extLst>
          </p:cNvPr>
          <p:cNvSpPr>
            <a:spLocks noGrp="1"/>
          </p:cNvSpPr>
          <p:nvPr>
            <p:ph type="dt" sz="half" idx="10"/>
          </p:nvPr>
        </p:nvSpPr>
        <p:spPr/>
        <p:txBody>
          <a:bodyPr/>
          <a:lstStyle/>
          <a:p>
            <a:fld id="{F78AED50-E052-45F1-8BA2-DA4292F5EEB7}" type="datetimeFigureOut">
              <a:rPr lang="en-GB" smtClean="0"/>
              <a:t>11/03/2024</a:t>
            </a:fld>
            <a:endParaRPr lang="en-GB"/>
          </a:p>
        </p:txBody>
      </p:sp>
      <p:sp>
        <p:nvSpPr>
          <p:cNvPr id="6" name="Footer Placeholder 5">
            <a:extLst>
              <a:ext uri="{FF2B5EF4-FFF2-40B4-BE49-F238E27FC236}">
                <a16:creationId xmlns:a16="http://schemas.microsoft.com/office/drawing/2014/main" id="{9B9BBB5B-ED8B-417F-9AE4-AD92EDBC20B2}"/>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93084F4-CF15-4ECF-A686-815D26B017CA}"/>
              </a:ext>
            </a:extLst>
          </p:cNvPr>
          <p:cNvSpPr>
            <a:spLocks noGrp="1"/>
          </p:cNvSpPr>
          <p:nvPr>
            <p:ph type="sldNum" sz="quarter" idx="12"/>
          </p:nvPr>
        </p:nvSpPr>
        <p:spPr/>
        <p:txBody>
          <a:bodyPr/>
          <a:lstStyle/>
          <a:p>
            <a:fld id="{969D5A48-5CCD-4456-9ED1-F76E4978B0D2}" type="slidenum">
              <a:rPr lang="en-GB" smtClean="0"/>
              <a:t>‹#›</a:t>
            </a:fld>
            <a:endParaRPr lang="en-GB"/>
          </a:p>
        </p:txBody>
      </p:sp>
    </p:spTree>
    <p:extLst>
      <p:ext uri="{BB962C8B-B14F-4D97-AF65-F5344CB8AC3E}">
        <p14:creationId xmlns:p14="http://schemas.microsoft.com/office/powerpoint/2010/main" val="11712842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7AC73B-E339-4B22-A1CD-B010B2485821}"/>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AF579115-5A6C-4748-A9E9-40238A69D5C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7EA4704-119D-441F-85FA-4CE46D8E814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E2FF0001-DD09-4317-A608-C2F7A8081B6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00DB847-E4B6-4CF4-B142-EB26904EC60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16F4312F-F441-4316-B346-A313ECF4C41F}"/>
              </a:ext>
            </a:extLst>
          </p:cNvPr>
          <p:cNvSpPr>
            <a:spLocks noGrp="1"/>
          </p:cNvSpPr>
          <p:nvPr>
            <p:ph type="dt" sz="half" idx="10"/>
          </p:nvPr>
        </p:nvSpPr>
        <p:spPr/>
        <p:txBody>
          <a:bodyPr/>
          <a:lstStyle/>
          <a:p>
            <a:fld id="{F78AED50-E052-45F1-8BA2-DA4292F5EEB7}" type="datetimeFigureOut">
              <a:rPr lang="en-GB" smtClean="0"/>
              <a:t>11/03/2024</a:t>
            </a:fld>
            <a:endParaRPr lang="en-GB"/>
          </a:p>
        </p:txBody>
      </p:sp>
      <p:sp>
        <p:nvSpPr>
          <p:cNvPr id="8" name="Footer Placeholder 7">
            <a:extLst>
              <a:ext uri="{FF2B5EF4-FFF2-40B4-BE49-F238E27FC236}">
                <a16:creationId xmlns:a16="http://schemas.microsoft.com/office/drawing/2014/main" id="{30FC9A30-0BBA-4EC1-9D34-2E6D33183714}"/>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57C498AF-A8ED-47F4-86E9-56A4F5F2EDAF}"/>
              </a:ext>
            </a:extLst>
          </p:cNvPr>
          <p:cNvSpPr>
            <a:spLocks noGrp="1"/>
          </p:cNvSpPr>
          <p:nvPr>
            <p:ph type="sldNum" sz="quarter" idx="12"/>
          </p:nvPr>
        </p:nvSpPr>
        <p:spPr/>
        <p:txBody>
          <a:bodyPr/>
          <a:lstStyle/>
          <a:p>
            <a:fld id="{969D5A48-5CCD-4456-9ED1-F76E4978B0D2}" type="slidenum">
              <a:rPr lang="en-GB" smtClean="0"/>
              <a:t>‹#›</a:t>
            </a:fld>
            <a:endParaRPr lang="en-GB"/>
          </a:p>
        </p:txBody>
      </p:sp>
    </p:spTree>
    <p:extLst>
      <p:ext uri="{BB962C8B-B14F-4D97-AF65-F5344CB8AC3E}">
        <p14:creationId xmlns:p14="http://schemas.microsoft.com/office/powerpoint/2010/main" val="31152222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C8AD1B-AC8D-4369-8F06-B544CBEF524B}"/>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9BD8C27A-BA31-45F6-95B5-334B8ABD2777}"/>
              </a:ext>
            </a:extLst>
          </p:cNvPr>
          <p:cNvSpPr>
            <a:spLocks noGrp="1"/>
          </p:cNvSpPr>
          <p:nvPr>
            <p:ph type="dt" sz="half" idx="10"/>
          </p:nvPr>
        </p:nvSpPr>
        <p:spPr/>
        <p:txBody>
          <a:bodyPr/>
          <a:lstStyle/>
          <a:p>
            <a:fld id="{F78AED50-E052-45F1-8BA2-DA4292F5EEB7}" type="datetimeFigureOut">
              <a:rPr lang="en-GB" smtClean="0"/>
              <a:t>11/03/2024</a:t>
            </a:fld>
            <a:endParaRPr lang="en-GB"/>
          </a:p>
        </p:txBody>
      </p:sp>
      <p:sp>
        <p:nvSpPr>
          <p:cNvPr id="4" name="Footer Placeholder 3">
            <a:extLst>
              <a:ext uri="{FF2B5EF4-FFF2-40B4-BE49-F238E27FC236}">
                <a16:creationId xmlns:a16="http://schemas.microsoft.com/office/drawing/2014/main" id="{AD60B0DA-8A96-4FEB-B8F6-59A00A416F65}"/>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3945C01D-0150-4EEF-BE6C-C15252423258}"/>
              </a:ext>
            </a:extLst>
          </p:cNvPr>
          <p:cNvSpPr>
            <a:spLocks noGrp="1"/>
          </p:cNvSpPr>
          <p:nvPr>
            <p:ph type="sldNum" sz="quarter" idx="12"/>
          </p:nvPr>
        </p:nvSpPr>
        <p:spPr/>
        <p:txBody>
          <a:bodyPr/>
          <a:lstStyle/>
          <a:p>
            <a:fld id="{969D5A48-5CCD-4456-9ED1-F76E4978B0D2}" type="slidenum">
              <a:rPr lang="en-GB" smtClean="0"/>
              <a:t>‹#›</a:t>
            </a:fld>
            <a:endParaRPr lang="en-GB"/>
          </a:p>
        </p:txBody>
      </p:sp>
    </p:spTree>
    <p:extLst>
      <p:ext uri="{BB962C8B-B14F-4D97-AF65-F5344CB8AC3E}">
        <p14:creationId xmlns:p14="http://schemas.microsoft.com/office/powerpoint/2010/main" val="29103449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5F1CA4E-94E1-494E-B7B3-80139D096FAD}"/>
              </a:ext>
            </a:extLst>
          </p:cNvPr>
          <p:cNvSpPr>
            <a:spLocks noGrp="1"/>
          </p:cNvSpPr>
          <p:nvPr>
            <p:ph type="dt" sz="half" idx="10"/>
          </p:nvPr>
        </p:nvSpPr>
        <p:spPr/>
        <p:txBody>
          <a:bodyPr/>
          <a:lstStyle/>
          <a:p>
            <a:fld id="{F78AED50-E052-45F1-8BA2-DA4292F5EEB7}" type="datetimeFigureOut">
              <a:rPr lang="en-GB" smtClean="0"/>
              <a:t>11/03/2024</a:t>
            </a:fld>
            <a:endParaRPr lang="en-GB"/>
          </a:p>
        </p:txBody>
      </p:sp>
      <p:sp>
        <p:nvSpPr>
          <p:cNvPr id="3" name="Footer Placeholder 2">
            <a:extLst>
              <a:ext uri="{FF2B5EF4-FFF2-40B4-BE49-F238E27FC236}">
                <a16:creationId xmlns:a16="http://schemas.microsoft.com/office/drawing/2014/main" id="{3ECB9605-54B2-422A-A470-D7CF940E0F9F}"/>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8429A043-DF96-4F89-9BB8-5B5124AC4D2F}"/>
              </a:ext>
            </a:extLst>
          </p:cNvPr>
          <p:cNvSpPr>
            <a:spLocks noGrp="1"/>
          </p:cNvSpPr>
          <p:nvPr>
            <p:ph type="sldNum" sz="quarter" idx="12"/>
          </p:nvPr>
        </p:nvSpPr>
        <p:spPr/>
        <p:txBody>
          <a:bodyPr/>
          <a:lstStyle/>
          <a:p>
            <a:fld id="{969D5A48-5CCD-4456-9ED1-F76E4978B0D2}" type="slidenum">
              <a:rPr lang="en-GB" smtClean="0"/>
              <a:t>‹#›</a:t>
            </a:fld>
            <a:endParaRPr lang="en-GB"/>
          </a:p>
        </p:txBody>
      </p:sp>
    </p:spTree>
    <p:extLst>
      <p:ext uri="{BB962C8B-B14F-4D97-AF65-F5344CB8AC3E}">
        <p14:creationId xmlns:p14="http://schemas.microsoft.com/office/powerpoint/2010/main" val="22006424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4D3D8F-A130-4C81-B033-71F4E47847C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C03AD986-3375-4CBF-9291-6DFA5EA6AA7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F6493930-DFD7-4AF5-B96E-6ADB6D419EC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9DA0951-8FE2-4BAA-A697-69A64585C283}"/>
              </a:ext>
            </a:extLst>
          </p:cNvPr>
          <p:cNvSpPr>
            <a:spLocks noGrp="1"/>
          </p:cNvSpPr>
          <p:nvPr>
            <p:ph type="dt" sz="half" idx="10"/>
          </p:nvPr>
        </p:nvSpPr>
        <p:spPr/>
        <p:txBody>
          <a:bodyPr/>
          <a:lstStyle/>
          <a:p>
            <a:fld id="{F78AED50-E052-45F1-8BA2-DA4292F5EEB7}" type="datetimeFigureOut">
              <a:rPr lang="en-GB" smtClean="0"/>
              <a:t>11/03/2024</a:t>
            </a:fld>
            <a:endParaRPr lang="en-GB"/>
          </a:p>
        </p:txBody>
      </p:sp>
      <p:sp>
        <p:nvSpPr>
          <p:cNvPr id="6" name="Footer Placeholder 5">
            <a:extLst>
              <a:ext uri="{FF2B5EF4-FFF2-40B4-BE49-F238E27FC236}">
                <a16:creationId xmlns:a16="http://schemas.microsoft.com/office/drawing/2014/main" id="{BC6669F8-AC09-469F-B3A6-5684FAEBB8CC}"/>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C1AB8322-02FB-4838-A9FE-911DF38505BA}"/>
              </a:ext>
            </a:extLst>
          </p:cNvPr>
          <p:cNvSpPr>
            <a:spLocks noGrp="1"/>
          </p:cNvSpPr>
          <p:nvPr>
            <p:ph type="sldNum" sz="quarter" idx="12"/>
          </p:nvPr>
        </p:nvSpPr>
        <p:spPr/>
        <p:txBody>
          <a:bodyPr/>
          <a:lstStyle/>
          <a:p>
            <a:fld id="{969D5A48-5CCD-4456-9ED1-F76E4978B0D2}" type="slidenum">
              <a:rPr lang="en-GB" smtClean="0"/>
              <a:t>‹#›</a:t>
            </a:fld>
            <a:endParaRPr lang="en-GB"/>
          </a:p>
        </p:txBody>
      </p:sp>
    </p:spTree>
    <p:extLst>
      <p:ext uri="{BB962C8B-B14F-4D97-AF65-F5344CB8AC3E}">
        <p14:creationId xmlns:p14="http://schemas.microsoft.com/office/powerpoint/2010/main" val="28270109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1936D0-C0C7-4626-BE45-978FA6BED8D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AC68021F-A9EB-4BA4-9478-DF8C079D28A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592EAE2A-57F5-42E9-94A2-AD2402B6F50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D05FC1-4C83-40CC-9C81-D69178E7969E}"/>
              </a:ext>
            </a:extLst>
          </p:cNvPr>
          <p:cNvSpPr>
            <a:spLocks noGrp="1"/>
          </p:cNvSpPr>
          <p:nvPr>
            <p:ph type="dt" sz="half" idx="10"/>
          </p:nvPr>
        </p:nvSpPr>
        <p:spPr/>
        <p:txBody>
          <a:bodyPr/>
          <a:lstStyle/>
          <a:p>
            <a:fld id="{F78AED50-E052-45F1-8BA2-DA4292F5EEB7}" type="datetimeFigureOut">
              <a:rPr lang="en-GB" smtClean="0"/>
              <a:t>11/03/2024</a:t>
            </a:fld>
            <a:endParaRPr lang="en-GB"/>
          </a:p>
        </p:txBody>
      </p:sp>
      <p:sp>
        <p:nvSpPr>
          <p:cNvPr id="6" name="Footer Placeholder 5">
            <a:extLst>
              <a:ext uri="{FF2B5EF4-FFF2-40B4-BE49-F238E27FC236}">
                <a16:creationId xmlns:a16="http://schemas.microsoft.com/office/drawing/2014/main" id="{18B5B180-17B3-4D13-943D-6B624302D64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AD1C272-1274-4264-9D1C-064ECE1EB199}"/>
              </a:ext>
            </a:extLst>
          </p:cNvPr>
          <p:cNvSpPr>
            <a:spLocks noGrp="1"/>
          </p:cNvSpPr>
          <p:nvPr>
            <p:ph type="sldNum" sz="quarter" idx="12"/>
          </p:nvPr>
        </p:nvSpPr>
        <p:spPr/>
        <p:txBody>
          <a:bodyPr/>
          <a:lstStyle/>
          <a:p>
            <a:fld id="{969D5A48-5CCD-4456-9ED1-F76E4978B0D2}" type="slidenum">
              <a:rPr lang="en-GB" smtClean="0"/>
              <a:t>‹#›</a:t>
            </a:fld>
            <a:endParaRPr lang="en-GB"/>
          </a:p>
        </p:txBody>
      </p:sp>
    </p:spTree>
    <p:extLst>
      <p:ext uri="{BB962C8B-B14F-4D97-AF65-F5344CB8AC3E}">
        <p14:creationId xmlns:p14="http://schemas.microsoft.com/office/powerpoint/2010/main" val="20153559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26" Type="http://schemas.openxmlformats.org/officeDocument/2006/relationships/image" Target="../media/image1.emf"/><Relationship Id="rId3" Type="http://schemas.openxmlformats.org/officeDocument/2006/relationships/slideLayout" Target="../slideLayouts/slideLayout14.xml"/><Relationship Id="rId21" Type="http://schemas.openxmlformats.org/officeDocument/2006/relationships/slideLayout" Target="../slideLayouts/slideLayout32.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5" Type="http://schemas.openxmlformats.org/officeDocument/2006/relationships/theme" Target="../theme/theme2.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slideLayout" Target="../slideLayouts/slideLayout31.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24" Type="http://schemas.openxmlformats.org/officeDocument/2006/relationships/slideLayout" Target="../slideLayouts/slideLayout35.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23" Type="http://schemas.openxmlformats.org/officeDocument/2006/relationships/slideLayout" Target="../slideLayouts/slideLayout34.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A30E94C-78FA-4337-8798-C7967CD5DD9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43FD7E3A-7A40-438B-AB3F-C3DEA4A5909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4962A6D-F830-436E-88DE-77E7177C2ED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78AED50-E052-45F1-8BA2-DA4292F5EEB7}" type="datetimeFigureOut">
              <a:rPr lang="en-GB" smtClean="0"/>
              <a:t>11/03/2024</a:t>
            </a:fld>
            <a:endParaRPr lang="en-GB"/>
          </a:p>
        </p:txBody>
      </p:sp>
      <p:sp>
        <p:nvSpPr>
          <p:cNvPr id="5" name="Footer Placeholder 4">
            <a:extLst>
              <a:ext uri="{FF2B5EF4-FFF2-40B4-BE49-F238E27FC236}">
                <a16:creationId xmlns:a16="http://schemas.microsoft.com/office/drawing/2014/main" id="{2840A988-D788-4346-A5D5-8CB45FC8419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CABDA0C1-63DC-4709-894B-C63EFFB46E3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9D5A48-5CCD-4456-9ED1-F76E4978B0D2}" type="slidenum">
              <a:rPr lang="en-GB" smtClean="0"/>
              <a:t>‹#›</a:t>
            </a:fld>
            <a:endParaRPr lang="en-GB"/>
          </a:p>
        </p:txBody>
      </p:sp>
    </p:spTree>
    <p:extLst>
      <p:ext uri="{BB962C8B-B14F-4D97-AF65-F5344CB8AC3E}">
        <p14:creationId xmlns:p14="http://schemas.microsoft.com/office/powerpoint/2010/main" val="9563310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7B01487-EFF5-4B1E-BC15-23446C0D52EB}"/>
              </a:ext>
            </a:extLst>
          </p:cNvPr>
          <p:cNvSpPr>
            <a:spLocks noGrp="1"/>
          </p:cNvSpPr>
          <p:nvPr>
            <p:ph type="title"/>
          </p:nvPr>
        </p:nvSpPr>
        <p:spPr>
          <a:xfrm>
            <a:off x="457200" y="514800"/>
            <a:ext cx="9855200" cy="482600"/>
          </a:xfrm>
          <a:prstGeom prst="rect">
            <a:avLst/>
          </a:prstGeom>
        </p:spPr>
        <p:txBody>
          <a:bodyPr vert="horz" lIns="0" tIns="0" rIns="0" bIns="0" rtlCol="0" anchor="t" anchorCtr="0">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DCE201AF-4CDD-4EE8-A84F-92E8F42785BC}"/>
              </a:ext>
            </a:extLst>
          </p:cNvPr>
          <p:cNvSpPr>
            <a:spLocks noGrp="1"/>
          </p:cNvSpPr>
          <p:nvPr>
            <p:ph type="body" idx="1"/>
          </p:nvPr>
        </p:nvSpPr>
        <p:spPr>
          <a:xfrm>
            <a:off x="457200" y="1915200"/>
            <a:ext cx="11277600" cy="4351338"/>
          </a:xfrm>
          <a:prstGeom prst="rect">
            <a:avLst/>
          </a:prstGeom>
        </p:spPr>
        <p:txBody>
          <a:bodyPr vert="horz" lIns="0" tIns="0" rIns="0" bIns="0" rtlCol="0" anchor="t" anchorCtr="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5888D65-865D-4FDD-8F3E-DAB65CAF0C42}"/>
              </a:ext>
            </a:extLst>
          </p:cNvPr>
          <p:cNvSpPr>
            <a:spLocks noGrp="1"/>
          </p:cNvSpPr>
          <p:nvPr>
            <p:ph type="dt" sz="half" idx="2"/>
          </p:nvPr>
        </p:nvSpPr>
        <p:spPr>
          <a:xfrm>
            <a:off x="457200" y="6537324"/>
            <a:ext cx="2743200" cy="187325"/>
          </a:xfrm>
          <a:prstGeom prst="rect">
            <a:avLst/>
          </a:prstGeom>
        </p:spPr>
        <p:txBody>
          <a:bodyPr vert="horz" lIns="0" tIns="0" rIns="0" bIns="0" rtlCol="0" anchor="t" anchorCtr="0"/>
          <a:lstStyle>
            <a:lvl1pPr algn="l">
              <a:defRPr sz="700">
                <a:solidFill>
                  <a:schemeClr val="tx1"/>
                </a:solidFill>
              </a:defRPr>
            </a:lvl1pPr>
          </a:lstStyle>
          <a:p>
            <a:fld id="{C29EC27F-BEEE-46D0-A76F-185712B93304}" type="datetime4">
              <a:rPr lang="en-GB" smtClean="0"/>
              <a:t>11 March 2024</a:t>
            </a:fld>
            <a:endParaRPr lang="en-GB"/>
          </a:p>
        </p:txBody>
      </p:sp>
      <p:sp>
        <p:nvSpPr>
          <p:cNvPr id="5" name="Footer Placeholder 4">
            <a:extLst>
              <a:ext uri="{FF2B5EF4-FFF2-40B4-BE49-F238E27FC236}">
                <a16:creationId xmlns:a16="http://schemas.microsoft.com/office/drawing/2014/main" id="{8093467D-A5CB-417B-ABA3-8B7039D2C643}"/>
              </a:ext>
            </a:extLst>
          </p:cNvPr>
          <p:cNvSpPr>
            <a:spLocks noGrp="1"/>
          </p:cNvSpPr>
          <p:nvPr>
            <p:ph type="ftr" sz="quarter" idx="3"/>
          </p:nvPr>
        </p:nvSpPr>
        <p:spPr>
          <a:xfrm>
            <a:off x="4038600" y="6534149"/>
            <a:ext cx="4114800" cy="187325"/>
          </a:xfrm>
          <a:prstGeom prst="rect">
            <a:avLst/>
          </a:prstGeom>
        </p:spPr>
        <p:txBody>
          <a:bodyPr vert="horz" lIns="0" tIns="0" rIns="0" bIns="0" rtlCol="0" anchor="t" anchorCtr="0"/>
          <a:lstStyle>
            <a:lvl1pPr algn="ctr">
              <a:defRPr sz="700">
                <a:solidFill>
                  <a:schemeClr val="tx1"/>
                </a:solidFill>
              </a:defRPr>
            </a:lvl1pPr>
          </a:lstStyle>
          <a:p>
            <a:r>
              <a:rPr lang="en-GB"/>
              <a:t>© Kubrick Group</a:t>
            </a:r>
          </a:p>
        </p:txBody>
      </p:sp>
      <p:sp>
        <p:nvSpPr>
          <p:cNvPr id="6" name="Slide Number Placeholder 5">
            <a:extLst>
              <a:ext uri="{FF2B5EF4-FFF2-40B4-BE49-F238E27FC236}">
                <a16:creationId xmlns:a16="http://schemas.microsoft.com/office/drawing/2014/main" id="{17037E42-8E27-42E5-B661-77FAE9280FDF}"/>
              </a:ext>
            </a:extLst>
          </p:cNvPr>
          <p:cNvSpPr>
            <a:spLocks noGrp="1"/>
          </p:cNvSpPr>
          <p:nvPr>
            <p:ph type="sldNum" sz="quarter" idx="4"/>
          </p:nvPr>
        </p:nvSpPr>
        <p:spPr>
          <a:xfrm>
            <a:off x="8991600" y="6537324"/>
            <a:ext cx="2743200" cy="187325"/>
          </a:xfrm>
          <a:prstGeom prst="rect">
            <a:avLst/>
          </a:prstGeom>
        </p:spPr>
        <p:txBody>
          <a:bodyPr vert="horz" lIns="0" tIns="0" rIns="0" bIns="0" rtlCol="0" anchor="t" anchorCtr="0"/>
          <a:lstStyle>
            <a:lvl1pPr algn="r">
              <a:defRPr sz="700" b="1">
                <a:solidFill>
                  <a:schemeClr val="tx1"/>
                </a:solidFill>
                <a:latin typeface="+mn-lt"/>
              </a:defRPr>
            </a:lvl1pPr>
          </a:lstStyle>
          <a:p>
            <a:fld id="{E76C374D-40EA-46D5-B147-8C37E776FB84}" type="slidenum">
              <a:rPr lang="en-GB" smtClean="0"/>
              <a:pPr/>
              <a:t>‹#›</a:t>
            </a:fld>
            <a:endParaRPr lang="en-GB"/>
          </a:p>
        </p:txBody>
      </p:sp>
      <p:pic>
        <p:nvPicPr>
          <p:cNvPr id="8" name="Picture 7">
            <a:extLst>
              <a:ext uri="{FF2B5EF4-FFF2-40B4-BE49-F238E27FC236}">
                <a16:creationId xmlns:a16="http://schemas.microsoft.com/office/drawing/2014/main" id="{F2EC4F6B-4332-450F-B00B-8C70816EF959}"/>
              </a:ext>
            </a:extLst>
          </p:cNvPr>
          <p:cNvPicPr>
            <a:picLocks noChangeAspect="1"/>
          </p:cNvPicPr>
          <p:nvPr userDrawn="1"/>
        </p:nvPicPr>
        <p:blipFill>
          <a:blip r:embed="rId26"/>
          <a:stretch>
            <a:fillRect/>
          </a:stretch>
        </p:blipFill>
        <p:spPr>
          <a:xfrm>
            <a:off x="10908226" y="521748"/>
            <a:ext cx="835200" cy="208474"/>
          </a:xfrm>
          <a:prstGeom prst="rect">
            <a:avLst/>
          </a:prstGeom>
        </p:spPr>
      </p:pic>
    </p:spTree>
    <p:extLst>
      <p:ext uri="{BB962C8B-B14F-4D97-AF65-F5344CB8AC3E}">
        <p14:creationId xmlns:p14="http://schemas.microsoft.com/office/powerpoint/2010/main" val="111032573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Lst>
  <p:hf hdr="0"/>
  <p:txStyles>
    <p:titleStyle>
      <a:lvl1pPr algn="l" defTabSz="914400" rtl="0" eaLnBrk="1" latinLnBrk="0" hangingPunct="1">
        <a:lnSpc>
          <a:spcPct val="90000"/>
        </a:lnSpc>
        <a:spcBef>
          <a:spcPct val="0"/>
        </a:spcBef>
        <a:buNone/>
        <a:defRPr sz="1600" b="1" kern="1200">
          <a:solidFill>
            <a:schemeClr val="tx1"/>
          </a:solidFill>
          <a:latin typeface="+mn-lt"/>
          <a:ea typeface="+mj-ea"/>
          <a:cs typeface="+mj-cs"/>
        </a:defRPr>
      </a:lvl1pPr>
    </p:titleStyle>
    <p:bodyStyle>
      <a:lvl1pPr marL="0" indent="0" algn="l" defTabSz="914400" rtl="0" eaLnBrk="1" latinLnBrk="0" hangingPunct="1">
        <a:lnSpc>
          <a:spcPts val="2100"/>
        </a:lnSpc>
        <a:spcBef>
          <a:spcPts val="1200"/>
        </a:spcBef>
        <a:buClr>
          <a:schemeClr val="tx2"/>
        </a:buClr>
        <a:buFont typeface="Arial" panose="020B0604020202020204" pitchFamily="34" charset="0"/>
        <a:buNone/>
        <a:defRPr sz="1600" kern="1200">
          <a:solidFill>
            <a:schemeClr val="tx1"/>
          </a:solidFill>
          <a:latin typeface="+mn-lt"/>
          <a:ea typeface="+mn-ea"/>
          <a:cs typeface="+mn-cs"/>
        </a:defRPr>
      </a:lvl1pPr>
      <a:lvl2pPr marL="228600" indent="-228600" algn="l" defTabSz="914400" rtl="0" eaLnBrk="1" latinLnBrk="0" hangingPunct="1">
        <a:lnSpc>
          <a:spcPts val="2100"/>
        </a:lnSpc>
        <a:spcBef>
          <a:spcPts val="1200"/>
        </a:spcBef>
        <a:buClr>
          <a:schemeClr val="tx2"/>
        </a:buClr>
        <a:buFont typeface="Arial" panose="020B0604020202020204" pitchFamily="34" charset="0"/>
        <a:buChar char="•"/>
        <a:defRPr sz="1600" kern="1200">
          <a:solidFill>
            <a:schemeClr val="tx1"/>
          </a:solidFill>
          <a:latin typeface="+mn-lt"/>
          <a:ea typeface="+mn-ea"/>
          <a:cs typeface="+mn-cs"/>
        </a:defRPr>
      </a:lvl2pPr>
      <a:lvl3pPr marL="228600" indent="-228600" algn="l" defTabSz="914400" rtl="0" eaLnBrk="1" latinLnBrk="0" hangingPunct="1">
        <a:lnSpc>
          <a:spcPct val="100000"/>
        </a:lnSpc>
        <a:spcBef>
          <a:spcPts val="1200"/>
        </a:spcBef>
        <a:buClr>
          <a:schemeClr val="tx2"/>
        </a:buClr>
        <a:buFont typeface="Arial" panose="020B0604020202020204" pitchFamily="34" charset="0"/>
        <a:buChar char="•"/>
        <a:defRPr sz="1400" kern="1200">
          <a:solidFill>
            <a:schemeClr val="tx1"/>
          </a:solidFill>
          <a:latin typeface="+mn-lt"/>
          <a:ea typeface="+mn-ea"/>
          <a:cs typeface="+mn-cs"/>
        </a:defRPr>
      </a:lvl3pPr>
      <a:lvl4pPr marL="228600" indent="-228600" algn="l" defTabSz="914400" rtl="0" eaLnBrk="1" latinLnBrk="0" hangingPunct="1">
        <a:lnSpc>
          <a:spcPct val="100000"/>
        </a:lnSpc>
        <a:spcBef>
          <a:spcPts val="1200"/>
        </a:spcBef>
        <a:buClr>
          <a:schemeClr val="tx2"/>
        </a:buClr>
        <a:buFont typeface="Arial" panose="020B0604020202020204" pitchFamily="34" charset="0"/>
        <a:buChar char="•"/>
        <a:defRPr sz="1200" kern="1200">
          <a:solidFill>
            <a:schemeClr val="tx1"/>
          </a:solidFill>
          <a:latin typeface="+mn-lt"/>
          <a:ea typeface="+mn-ea"/>
          <a:cs typeface="+mn-cs"/>
        </a:defRPr>
      </a:lvl4pPr>
      <a:lvl5pPr marL="228600" indent="-228600" algn="l" defTabSz="914400" rtl="0" eaLnBrk="1" latinLnBrk="0" hangingPunct="1">
        <a:lnSpc>
          <a:spcPct val="100000"/>
        </a:lnSpc>
        <a:spcBef>
          <a:spcPts val="1200"/>
        </a:spcBef>
        <a:buClr>
          <a:schemeClr val="tx2"/>
        </a:buClr>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p15:clr>
            <a:srgbClr val="F26B43"/>
          </p15:clr>
        </p15:guide>
        <p15:guide id="2" orient="horz" pos="2160">
          <p15:clr>
            <a:srgbClr val="F26B43"/>
          </p15:clr>
        </p15:guide>
        <p15:guide id="3" pos="288">
          <p15:clr>
            <a:srgbClr val="F26B43"/>
          </p15:clr>
        </p15:guide>
        <p15:guide id="4" pos="7392">
          <p15:clr>
            <a:srgbClr val="F26B43"/>
          </p15:clr>
        </p15:guide>
        <p15:guide id="5" orient="horz" pos="324">
          <p15:clr>
            <a:srgbClr val="F26B43"/>
          </p15:clr>
        </p15:guide>
        <p15:guide id="6" orient="horz" pos="1207">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3.xml"/></Relationships>
</file>

<file path=ppt/slides/_rels/slide1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3.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3.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3.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a:extLst>
              <a:ext uri="{FF2B5EF4-FFF2-40B4-BE49-F238E27FC236}">
                <a16:creationId xmlns:a16="http://schemas.microsoft.com/office/drawing/2014/main" id="{4E1748A8-A9CE-4E7B-99AA-917845907007}"/>
              </a:ext>
            </a:extLst>
          </p:cNvPr>
          <p:cNvSpPr>
            <a:spLocks noGrp="1"/>
          </p:cNvSpPr>
          <p:nvPr>
            <p:ph type="dt" sz="half" idx="10"/>
          </p:nvPr>
        </p:nvSpPr>
        <p:spPr>
          <a:xfrm>
            <a:off x="872759" y="5970790"/>
            <a:ext cx="2743200" cy="208756"/>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300" b="0" i="0" u="none" strike="noStrike" kern="1200" cap="none" spc="0" normalizeH="0" baseline="0" noProof="0" dirty="0">
                <a:ln>
                  <a:noFill/>
                </a:ln>
                <a:solidFill>
                  <a:prstClr val="white"/>
                </a:solidFill>
                <a:effectLst/>
                <a:uLnTx/>
                <a:uFillTx/>
                <a:latin typeface="Arial"/>
                <a:ea typeface="+mn-ea"/>
                <a:cs typeface="+mn-cs"/>
              </a:rPr>
              <a:t>DE35</a:t>
            </a:r>
          </a:p>
          <a:p>
            <a:pPr marL="0" marR="0" lvl="0" indent="0" algn="l" defTabSz="914400" rtl="0" eaLnBrk="1" fontAlgn="auto" latinLnBrk="0" hangingPunct="1">
              <a:lnSpc>
                <a:spcPct val="100000"/>
              </a:lnSpc>
              <a:spcBef>
                <a:spcPts val="0"/>
              </a:spcBef>
              <a:spcAft>
                <a:spcPts val="0"/>
              </a:spcAft>
              <a:buClrTx/>
              <a:buSzTx/>
              <a:buFontTx/>
              <a:buNone/>
              <a:tabLst/>
              <a:defRPr/>
            </a:pPr>
            <a:fld id="{1D1B8461-FA5A-49E6-9753-4A6BA43B2EE1}" type="datetime4">
              <a:rPr kumimoji="0" lang="en-GB" sz="1300" b="0" i="0" u="none" strike="noStrike" kern="1200" cap="none" spc="0" normalizeH="0" baseline="0" noProof="0" smtClean="0">
                <a:ln>
                  <a:noFill/>
                </a:ln>
                <a:solidFill>
                  <a:prstClr val="white"/>
                </a:solidFill>
                <a:effectLst/>
                <a:uLnTx/>
                <a:uFillTx/>
                <a:latin typeface="Arial"/>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11 March 2024</a:t>
            </a:fld>
            <a:endParaRPr kumimoji="0" lang="en-GB" sz="1300" b="0" i="0" u="none" strike="noStrike" kern="1200" cap="none" spc="0" normalizeH="0" baseline="0" noProof="0" dirty="0">
              <a:ln>
                <a:noFill/>
              </a:ln>
              <a:solidFill>
                <a:prstClr val="white"/>
              </a:solidFill>
              <a:effectLst/>
              <a:uLnTx/>
              <a:uFillTx/>
              <a:latin typeface="Arial"/>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300" b="0" i="0" u="none" strike="noStrike" kern="1200" cap="none" spc="0" normalizeH="0" baseline="0" noProof="0" dirty="0">
              <a:ln>
                <a:noFill/>
              </a:ln>
              <a:solidFill>
                <a:prstClr val="white"/>
              </a:solidFill>
              <a:effectLst/>
              <a:uLnTx/>
              <a:uFillTx/>
              <a:latin typeface="Arial"/>
              <a:ea typeface="+mn-ea"/>
              <a:cs typeface="+mn-cs"/>
            </a:endParaRPr>
          </a:p>
        </p:txBody>
      </p:sp>
      <p:sp>
        <p:nvSpPr>
          <p:cNvPr id="7" name="Footer Placeholder 6">
            <a:extLst>
              <a:ext uri="{FF2B5EF4-FFF2-40B4-BE49-F238E27FC236}">
                <a16:creationId xmlns:a16="http://schemas.microsoft.com/office/drawing/2014/main" id="{8C72E2AB-20EE-48A1-BE21-C2E3657F7A4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700" b="0" i="0" u="none" strike="noStrike" kern="1200" cap="none" spc="0" normalizeH="0" baseline="0" noProof="0">
                <a:ln>
                  <a:noFill/>
                </a:ln>
                <a:solidFill>
                  <a:srgbClr val="223536"/>
                </a:solidFill>
                <a:effectLst/>
                <a:uLnTx/>
                <a:uFillTx/>
                <a:latin typeface="Arial"/>
                <a:ea typeface="+mn-ea"/>
                <a:cs typeface="+mn-cs"/>
              </a:rPr>
              <a:t>© Kubrick Group</a:t>
            </a:r>
          </a:p>
        </p:txBody>
      </p:sp>
      <p:sp>
        <p:nvSpPr>
          <p:cNvPr id="8" name="Slide Number Placeholder 7">
            <a:extLst>
              <a:ext uri="{FF2B5EF4-FFF2-40B4-BE49-F238E27FC236}">
                <a16:creationId xmlns:a16="http://schemas.microsoft.com/office/drawing/2014/main" id="{7A832E43-59B2-4947-9795-C1C55086D235}"/>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76C374D-40EA-46D5-B147-8C37E776FB84}" type="slidenum">
              <a:rPr kumimoji="0" lang="en-GB" sz="700" b="1" i="0" u="none" strike="noStrike" kern="1200" cap="none" spc="0" normalizeH="0" baseline="0" noProof="0" smtClean="0">
                <a:ln>
                  <a:noFill/>
                </a:ln>
                <a:solidFill>
                  <a:srgbClr val="223536"/>
                </a:solidFill>
                <a:effectLst/>
                <a:uLnTx/>
                <a:uFillTx/>
                <a:latin typeface="Aria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GB" sz="700" b="1" i="0" u="none" strike="noStrike" kern="1200" cap="none" spc="0" normalizeH="0" baseline="0" noProof="0">
              <a:ln>
                <a:noFill/>
              </a:ln>
              <a:solidFill>
                <a:srgbClr val="223536"/>
              </a:solidFill>
              <a:effectLst/>
              <a:uLnTx/>
              <a:uFillTx/>
              <a:latin typeface="Arial"/>
              <a:ea typeface="+mn-ea"/>
              <a:cs typeface="+mn-cs"/>
            </a:endParaRPr>
          </a:p>
        </p:txBody>
      </p:sp>
      <p:sp>
        <p:nvSpPr>
          <p:cNvPr id="9" name="Title 4">
            <a:extLst>
              <a:ext uri="{FF2B5EF4-FFF2-40B4-BE49-F238E27FC236}">
                <a16:creationId xmlns:a16="http://schemas.microsoft.com/office/drawing/2014/main" id="{BCA07835-1D89-4F4E-A549-CB3CDA828D56}"/>
              </a:ext>
            </a:extLst>
          </p:cNvPr>
          <p:cNvSpPr txBox="1">
            <a:spLocks/>
          </p:cNvSpPr>
          <p:nvPr/>
        </p:nvSpPr>
        <p:spPr>
          <a:xfrm>
            <a:off x="957600" y="1930723"/>
            <a:ext cx="6542951" cy="2528550"/>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4400" b="0" kern="1200">
                <a:solidFill>
                  <a:schemeClr val="bg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GB" sz="4400" b="0" i="0" u="none" strike="noStrike" kern="1200" cap="none" spc="0" normalizeH="0" baseline="0" noProof="0" dirty="0">
                <a:ln>
                  <a:noFill/>
                </a:ln>
                <a:solidFill>
                  <a:srgbClr val="14F278"/>
                </a:solidFill>
                <a:effectLst/>
                <a:uLnTx/>
                <a:uFillTx/>
                <a:latin typeface="Georgia"/>
                <a:ea typeface="+mj-ea"/>
                <a:cs typeface="+mj-cs"/>
              </a:rPr>
              <a:t>Natural Language Processing</a:t>
            </a:r>
          </a:p>
          <a:p>
            <a:pPr marL="0" marR="0" lvl="0" indent="0" algn="l" defTabSz="914400" rtl="0" eaLnBrk="1" fontAlgn="auto" latinLnBrk="0" hangingPunct="1">
              <a:lnSpc>
                <a:spcPct val="90000"/>
              </a:lnSpc>
              <a:spcBef>
                <a:spcPct val="0"/>
              </a:spcBef>
              <a:spcAft>
                <a:spcPts val="0"/>
              </a:spcAft>
              <a:buClrTx/>
              <a:buSzTx/>
              <a:buFontTx/>
              <a:buNone/>
              <a:tabLst/>
              <a:defRPr/>
            </a:pPr>
            <a:endParaRPr lang="en-GB" dirty="0">
              <a:solidFill>
                <a:srgbClr val="14F278"/>
              </a:solidFill>
              <a:latin typeface="Georgia"/>
            </a:endParaRPr>
          </a:p>
          <a:p>
            <a:pPr marL="0" marR="0" lvl="0" indent="0" algn="l" defTabSz="914400" rtl="0" eaLnBrk="1" fontAlgn="auto" latinLnBrk="0" hangingPunct="1">
              <a:lnSpc>
                <a:spcPct val="90000"/>
              </a:lnSpc>
              <a:spcBef>
                <a:spcPct val="0"/>
              </a:spcBef>
              <a:spcAft>
                <a:spcPts val="0"/>
              </a:spcAft>
              <a:buClrTx/>
              <a:buSzTx/>
              <a:buFontTx/>
              <a:buNone/>
              <a:tabLst/>
              <a:defRPr/>
            </a:pPr>
            <a:r>
              <a:rPr lang="en-GB" sz="3200" dirty="0">
                <a:solidFill>
                  <a:srgbClr val="14F278"/>
                </a:solidFill>
                <a:latin typeface="Georgia"/>
              </a:rPr>
              <a:t>Introduction</a:t>
            </a:r>
            <a:endParaRPr kumimoji="0" lang="en-GB" sz="3200" b="0" i="0" u="none" strike="noStrike" kern="1200" cap="none" spc="0" normalizeH="0" baseline="0" noProof="0" dirty="0">
              <a:ln>
                <a:noFill/>
              </a:ln>
              <a:solidFill>
                <a:srgbClr val="14F278"/>
              </a:solidFill>
              <a:effectLst/>
              <a:uLnTx/>
              <a:uFillTx/>
              <a:latin typeface="Georgia"/>
              <a:ea typeface="+mj-ea"/>
              <a:cs typeface="+mj-cs"/>
            </a:endParaRPr>
          </a:p>
        </p:txBody>
      </p:sp>
    </p:spTree>
    <p:extLst>
      <p:ext uri="{BB962C8B-B14F-4D97-AF65-F5344CB8AC3E}">
        <p14:creationId xmlns:p14="http://schemas.microsoft.com/office/powerpoint/2010/main" val="16449282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EEE4DC"/>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7B2DC-8063-4B27-A8A4-A917A01358B3}"/>
              </a:ext>
            </a:extLst>
          </p:cNvPr>
          <p:cNvSpPr>
            <a:spLocks noGrp="1"/>
          </p:cNvSpPr>
          <p:nvPr>
            <p:ph type="title"/>
          </p:nvPr>
        </p:nvSpPr>
        <p:spPr/>
        <p:txBody>
          <a:bodyPr>
            <a:noAutofit/>
          </a:bodyPr>
          <a:lstStyle/>
          <a:p>
            <a:r>
              <a:rPr lang="en-GB" sz="3600" u="sng" dirty="0">
                <a:effectLst/>
                <a:latin typeface="Indie Flower" panose="02000000000000000000" pitchFamily="2" charset="0"/>
              </a:rPr>
              <a:t>Natural Language Processing</a:t>
            </a:r>
            <a:endParaRPr lang="en-GB" sz="3600" dirty="0"/>
          </a:p>
        </p:txBody>
      </p:sp>
      <p:sp>
        <p:nvSpPr>
          <p:cNvPr id="3" name="Content Placeholder 2">
            <a:extLst>
              <a:ext uri="{FF2B5EF4-FFF2-40B4-BE49-F238E27FC236}">
                <a16:creationId xmlns:a16="http://schemas.microsoft.com/office/drawing/2014/main" id="{E82C0663-B3BF-4E42-A421-F0C3601639A2}"/>
              </a:ext>
            </a:extLst>
          </p:cNvPr>
          <p:cNvSpPr>
            <a:spLocks noGrp="1"/>
          </p:cNvSpPr>
          <p:nvPr>
            <p:ph idx="1"/>
          </p:nvPr>
        </p:nvSpPr>
        <p:spPr>
          <a:xfrm>
            <a:off x="457200" y="1351320"/>
            <a:ext cx="11277600" cy="4351338"/>
          </a:xfrm>
        </p:spPr>
        <p:txBody>
          <a:bodyPr/>
          <a:lstStyle/>
          <a:p>
            <a:pPr marL="0" marR="0">
              <a:spcBef>
                <a:spcPts val="0"/>
              </a:spcBef>
              <a:spcAft>
                <a:spcPts val="0"/>
              </a:spcAft>
            </a:pPr>
            <a:r>
              <a:rPr lang="en-GB" sz="2400" dirty="0">
                <a:solidFill>
                  <a:srgbClr val="000000"/>
                </a:solidFill>
                <a:effectLst/>
                <a:latin typeface="Indie Flower" panose="02000000000000000000" pitchFamily="2" charset="0"/>
              </a:rPr>
              <a:t>NLP is concerned with how computer programs process and analyse natural language data. </a:t>
            </a:r>
          </a:p>
          <a:p>
            <a:pPr marL="0" marR="0">
              <a:lnSpc>
                <a:spcPct val="100000"/>
              </a:lnSpc>
              <a:spcBef>
                <a:spcPts val="0"/>
              </a:spcBef>
              <a:spcAft>
                <a:spcPts val="0"/>
              </a:spcAft>
            </a:pPr>
            <a:r>
              <a:rPr lang="en-GB" sz="2400" dirty="0">
                <a:solidFill>
                  <a:srgbClr val="000000"/>
                </a:solidFill>
                <a:effectLst/>
                <a:latin typeface="Indie Flower" panose="02000000000000000000" pitchFamily="2" charset="0"/>
              </a:rPr>
              <a:t> </a:t>
            </a:r>
          </a:p>
          <a:p>
            <a:pPr marL="0" marR="0">
              <a:lnSpc>
                <a:spcPct val="100000"/>
              </a:lnSpc>
              <a:spcBef>
                <a:spcPts val="0"/>
              </a:spcBef>
              <a:spcAft>
                <a:spcPts val="0"/>
              </a:spcAft>
            </a:pPr>
            <a:r>
              <a:rPr lang="en-GB" sz="2400" dirty="0">
                <a:solidFill>
                  <a:srgbClr val="000000"/>
                </a:solidFill>
                <a:effectLst/>
                <a:latin typeface="Indie Flower" panose="02000000000000000000" pitchFamily="2" charset="0"/>
              </a:rPr>
              <a:t>Example NLP Tasks:</a:t>
            </a:r>
          </a:p>
          <a:p>
            <a:pPr marL="342900" marR="0" indent="-342900">
              <a:lnSpc>
                <a:spcPct val="100000"/>
              </a:lnSpc>
              <a:spcBef>
                <a:spcPts val="0"/>
              </a:spcBef>
              <a:spcAft>
                <a:spcPts val="0"/>
              </a:spcAft>
              <a:buFontTx/>
              <a:buChar char="-"/>
            </a:pPr>
            <a:r>
              <a:rPr lang="en-GB" sz="2400" dirty="0">
                <a:solidFill>
                  <a:srgbClr val="000000"/>
                </a:solidFill>
                <a:latin typeface="Indie Flower" panose="02000000000000000000" pitchFamily="2" charset="0"/>
              </a:rPr>
              <a:t>Spell Checking</a:t>
            </a:r>
          </a:p>
          <a:p>
            <a:pPr marL="342900" marR="0" indent="-342900">
              <a:lnSpc>
                <a:spcPct val="100000"/>
              </a:lnSpc>
              <a:spcBef>
                <a:spcPts val="0"/>
              </a:spcBef>
              <a:spcAft>
                <a:spcPts val="0"/>
              </a:spcAft>
              <a:buFontTx/>
              <a:buChar char="-"/>
            </a:pPr>
            <a:r>
              <a:rPr lang="en-GB" sz="2400" dirty="0">
                <a:solidFill>
                  <a:srgbClr val="000000"/>
                </a:solidFill>
                <a:effectLst/>
                <a:latin typeface="Indie Flower" panose="02000000000000000000" pitchFamily="2" charset="0"/>
              </a:rPr>
              <a:t>Finding synonyms</a:t>
            </a:r>
          </a:p>
          <a:p>
            <a:pPr marL="342900" marR="0" indent="-342900">
              <a:lnSpc>
                <a:spcPct val="100000"/>
              </a:lnSpc>
              <a:spcBef>
                <a:spcPts val="0"/>
              </a:spcBef>
              <a:spcAft>
                <a:spcPts val="0"/>
              </a:spcAft>
              <a:buFontTx/>
              <a:buChar char="-"/>
            </a:pPr>
            <a:r>
              <a:rPr lang="en-GB" sz="2400" dirty="0">
                <a:solidFill>
                  <a:srgbClr val="000000"/>
                </a:solidFill>
                <a:effectLst/>
                <a:latin typeface="Indie Flower" panose="02000000000000000000" pitchFamily="2" charset="0"/>
              </a:rPr>
              <a:t>AI like Alexa, Siri, OK Google</a:t>
            </a:r>
          </a:p>
          <a:p>
            <a:pPr marL="342900" marR="0" indent="-342900">
              <a:lnSpc>
                <a:spcPct val="100000"/>
              </a:lnSpc>
              <a:spcBef>
                <a:spcPts val="0"/>
              </a:spcBef>
              <a:spcAft>
                <a:spcPts val="0"/>
              </a:spcAft>
              <a:buFontTx/>
              <a:buChar char="-"/>
            </a:pPr>
            <a:r>
              <a:rPr lang="en-GB" sz="2400" dirty="0">
                <a:solidFill>
                  <a:srgbClr val="000000"/>
                </a:solidFill>
                <a:latin typeface="Indie Flower" panose="02000000000000000000" pitchFamily="2" charset="0"/>
              </a:rPr>
              <a:t>Keyword extraction and search</a:t>
            </a:r>
          </a:p>
          <a:p>
            <a:pPr marL="342900" marR="0" indent="-342900">
              <a:lnSpc>
                <a:spcPct val="100000"/>
              </a:lnSpc>
              <a:spcBef>
                <a:spcPts val="0"/>
              </a:spcBef>
              <a:spcAft>
                <a:spcPts val="0"/>
              </a:spcAft>
              <a:buFontTx/>
              <a:buChar char="-"/>
            </a:pPr>
            <a:r>
              <a:rPr lang="en-GB" sz="2400" dirty="0">
                <a:solidFill>
                  <a:srgbClr val="000000"/>
                </a:solidFill>
                <a:latin typeface="Indie Flower" panose="02000000000000000000" pitchFamily="2" charset="0"/>
              </a:rPr>
              <a:t>Machine Translation</a:t>
            </a:r>
          </a:p>
          <a:p>
            <a:pPr marL="342900" marR="0" indent="-342900">
              <a:lnSpc>
                <a:spcPct val="100000"/>
              </a:lnSpc>
              <a:spcBef>
                <a:spcPts val="0"/>
              </a:spcBef>
              <a:spcAft>
                <a:spcPts val="0"/>
              </a:spcAft>
              <a:buFontTx/>
              <a:buChar char="-"/>
            </a:pPr>
            <a:r>
              <a:rPr lang="en-GB" sz="2400" dirty="0">
                <a:solidFill>
                  <a:srgbClr val="000000"/>
                </a:solidFill>
                <a:latin typeface="Indie Flower" panose="02000000000000000000" pitchFamily="2" charset="0"/>
              </a:rPr>
              <a:t>Visual Question Answering</a:t>
            </a:r>
          </a:p>
          <a:p>
            <a:pPr marL="342900" marR="0" indent="-342900">
              <a:lnSpc>
                <a:spcPct val="100000"/>
              </a:lnSpc>
              <a:spcBef>
                <a:spcPts val="0"/>
              </a:spcBef>
              <a:spcAft>
                <a:spcPts val="0"/>
              </a:spcAft>
              <a:buFontTx/>
              <a:buChar char="-"/>
            </a:pPr>
            <a:r>
              <a:rPr lang="en-GB" sz="2400" dirty="0">
                <a:solidFill>
                  <a:srgbClr val="000000"/>
                </a:solidFill>
                <a:latin typeface="Indie Flower" panose="02000000000000000000" pitchFamily="2" charset="0"/>
              </a:rPr>
              <a:t>Generating images from text cues</a:t>
            </a:r>
          </a:p>
          <a:p>
            <a:pPr marL="342900" marR="0" indent="-342900">
              <a:lnSpc>
                <a:spcPct val="100000"/>
              </a:lnSpc>
              <a:spcBef>
                <a:spcPts val="0"/>
              </a:spcBef>
              <a:spcAft>
                <a:spcPts val="0"/>
              </a:spcAft>
              <a:buFontTx/>
              <a:buChar char="-"/>
            </a:pPr>
            <a:endParaRPr lang="en-GB" dirty="0"/>
          </a:p>
        </p:txBody>
      </p:sp>
      <p:sp>
        <p:nvSpPr>
          <p:cNvPr id="4" name="Date Placeholder 3">
            <a:extLst>
              <a:ext uri="{FF2B5EF4-FFF2-40B4-BE49-F238E27FC236}">
                <a16:creationId xmlns:a16="http://schemas.microsoft.com/office/drawing/2014/main" id="{F75D8DCE-A120-482F-A64D-C1E6E7B1E8CB}"/>
              </a:ext>
            </a:extLst>
          </p:cNvPr>
          <p:cNvSpPr>
            <a:spLocks noGrp="1"/>
          </p:cNvSpPr>
          <p:nvPr>
            <p:ph type="dt" sz="half" idx="10"/>
          </p:nvPr>
        </p:nvSpPr>
        <p:spPr/>
        <p:txBody>
          <a:bodyPr/>
          <a:lstStyle/>
          <a:p>
            <a:fld id="{3DDC76A1-E724-4CE7-A855-D519FBE25939}" type="datetime4">
              <a:rPr lang="en-GB" smtClean="0"/>
              <a:t>11 March 2024</a:t>
            </a:fld>
            <a:endParaRPr lang="en-GB"/>
          </a:p>
        </p:txBody>
      </p:sp>
      <p:sp>
        <p:nvSpPr>
          <p:cNvPr id="5" name="Footer Placeholder 4">
            <a:extLst>
              <a:ext uri="{FF2B5EF4-FFF2-40B4-BE49-F238E27FC236}">
                <a16:creationId xmlns:a16="http://schemas.microsoft.com/office/drawing/2014/main" id="{E6BF1BB8-1FBF-42A8-BA2F-0C2B82541149}"/>
              </a:ext>
            </a:extLst>
          </p:cNvPr>
          <p:cNvSpPr>
            <a:spLocks noGrp="1"/>
          </p:cNvSpPr>
          <p:nvPr>
            <p:ph type="ftr" sz="quarter" idx="11"/>
          </p:nvPr>
        </p:nvSpPr>
        <p:spPr/>
        <p:txBody>
          <a:bodyPr/>
          <a:lstStyle/>
          <a:p>
            <a:r>
              <a:rPr lang="en-GB"/>
              <a:t>© Kubrick Group</a:t>
            </a:r>
          </a:p>
        </p:txBody>
      </p:sp>
      <p:sp>
        <p:nvSpPr>
          <p:cNvPr id="6" name="Slide Number Placeholder 5">
            <a:extLst>
              <a:ext uri="{FF2B5EF4-FFF2-40B4-BE49-F238E27FC236}">
                <a16:creationId xmlns:a16="http://schemas.microsoft.com/office/drawing/2014/main" id="{F10DD1AA-9AD8-4241-90C8-B87DDA2BB0D1}"/>
              </a:ext>
            </a:extLst>
          </p:cNvPr>
          <p:cNvSpPr>
            <a:spLocks noGrp="1"/>
          </p:cNvSpPr>
          <p:nvPr>
            <p:ph type="sldNum" sz="quarter" idx="12"/>
          </p:nvPr>
        </p:nvSpPr>
        <p:spPr/>
        <p:txBody>
          <a:bodyPr/>
          <a:lstStyle/>
          <a:p>
            <a:fld id="{E76C374D-40EA-46D5-B147-8C37E776FB84}" type="slidenum">
              <a:rPr lang="en-GB" smtClean="0"/>
              <a:t>10</a:t>
            </a:fld>
            <a:endParaRPr lang="en-GB"/>
          </a:p>
        </p:txBody>
      </p:sp>
      <p:pic>
        <p:nvPicPr>
          <p:cNvPr id="9" name="Picture 8">
            <a:extLst>
              <a:ext uri="{FF2B5EF4-FFF2-40B4-BE49-F238E27FC236}">
                <a16:creationId xmlns:a16="http://schemas.microsoft.com/office/drawing/2014/main" id="{93E57A91-4934-423C-9BAC-FB7BB2188112}"/>
              </a:ext>
            </a:extLst>
          </p:cNvPr>
          <p:cNvPicPr>
            <a:picLocks noChangeAspect="1"/>
          </p:cNvPicPr>
          <p:nvPr/>
        </p:nvPicPr>
        <p:blipFill>
          <a:blip r:embed="rId2"/>
          <a:stretch>
            <a:fillRect/>
          </a:stretch>
        </p:blipFill>
        <p:spPr>
          <a:xfrm>
            <a:off x="7913972" y="1983351"/>
            <a:ext cx="2802119" cy="3428909"/>
          </a:xfrm>
          <a:prstGeom prst="rect">
            <a:avLst/>
          </a:prstGeom>
        </p:spPr>
      </p:pic>
      <p:sp>
        <p:nvSpPr>
          <p:cNvPr id="12" name="TextBox 11">
            <a:extLst>
              <a:ext uri="{FF2B5EF4-FFF2-40B4-BE49-F238E27FC236}">
                <a16:creationId xmlns:a16="http://schemas.microsoft.com/office/drawing/2014/main" id="{D254F9A4-9692-43E1-95ED-A55DE961AB27}"/>
              </a:ext>
            </a:extLst>
          </p:cNvPr>
          <p:cNvSpPr txBox="1"/>
          <p:nvPr/>
        </p:nvSpPr>
        <p:spPr>
          <a:xfrm>
            <a:off x="8633092" y="5412260"/>
            <a:ext cx="1363877" cy="215444"/>
          </a:xfrm>
          <a:prstGeom prst="rect">
            <a:avLst/>
          </a:prstGeom>
          <a:noFill/>
        </p:spPr>
        <p:txBody>
          <a:bodyPr wrap="square">
            <a:spAutoFit/>
          </a:bodyPr>
          <a:lstStyle/>
          <a:p>
            <a:r>
              <a:rPr lang="en-GB" sz="800" dirty="0"/>
              <a:t>https://www.craiyon.com/</a:t>
            </a:r>
          </a:p>
        </p:txBody>
      </p:sp>
    </p:spTree>
    <p:extLst>
      <p:ext uri="{BB962C8B-B14F-4D97-AF65-F5344CB8AC3E}">
        <p14:creationId xmlns:p14="http://schemas.microsoft.com/office/powerpoint/2010/main" val="26457035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EEE4DC"/>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7B2DC-8063-4B27-A8A4-A917A01358B3}"/>
              </a:ext>
            </a:extLst>
          </p:cNvPr>
          <p:cNvSpPr>
            <a:spLocks noGrp="1"/>
          </p:cNvSpPr>
          <p:nvPr>
            <p:ph type="title"/>
          </p:nvPr>
        </p:nvSpPr>
        <p:spPr/>
        <p:txBody>
          <a:bodyPr>
            <a:noAutofit/>
          </a:bodyPr>
          <a:lstStyle/>
          <a:p>
            <a:r>
              <a:rPr lang="en-GB" sz="3600" u="sng" dirty="0">
                <a:effectLst/>
                <a:latin typeface="Indie Flower" panose="02000000000000000000" pitchFamily="2" charset="0"/>
              </a:rPr>
              <a:t>Natural Language Processing</a:t>
            </a:r>
            <a:endParaRPr lang="en-GB" sz="3600" dirty="0"/>
          </a:p>
        </p:txBody>
      </p:sp>
      <p:sp>
        <p:nvSpPr>
          <p:cNvPr id="3" name="Content Placeholder 2">
            <a:extLst>
              <a:ext uri="{FF2B5EF4-FFF2-40B4-BE49-F238E27FC236}">
                <a16:creationId xmlns:a16="http://schemas.microsoft.com/office/drawing/2014/main" id="{E82C0663-B3BF-4E42-A421-F0C3601639A2}"/>
              </a:ext>
            </a:extLst>
          </p:cNvPr>
          <p:cNvSpPr>
            <a:spLocks noGrp="1"/>
          </p:cNvSpPr>
          <p:nvPr>
            <p:ph idx="1"/>
          </p:nvPr>
        </p:nvSpPr>
        <p:spPr>
          <a:xfrm>
            <a:off x="457200" y="1351320"/>
            <a:ext cx="11277600" cy="4351338"/>
          </a:xfrm>
        </p:spPr>
        <p:txBody>
          <a:bodyPr/>
          <a:lstStyle/>
          <a:p>
            <a:pPr marL="0" marR="0">
              <a:spcBef>
                <a:spcPts val="0"/>
              </a:spcBef>
              <a:spcAft>
                <a:spcPts val="0"/>
              </a:spcAft>
            </a:pPr>
            <a:r>
              <a:rPr lang="en-GB" sz="2400" dirty="0">
                <a:solidFill>
                  <a:srgbClr val="000000"/>
                </a:solidFill>
                <a:effectLst/>
                <a:latin typeface="Indie Flower" panose="02000000000000000000" pitchFamily="2" charset="0"/>
              </a:rPr>
              <a:t>NLP is concerned with how computer programs process and analyse natural language data. </a:t>
            </a:r>
          </a:p>
          <a:p>
            <a:pPr marL="0" marR="0">
              <a:lnSpc>
                <a:spcPct val="100000"/>
              </a:lnSpc>
              <a:spcBef>
                <a:spcPts val="0"/>
              </a:spcBef>
              <a:spcAft>
                <a:spcPts val="0"/>
              </a:spcAft>
            </a:pPr>
            <a:r>
              <a:rPr lang="en-GB" sz="2400" dirty="0">
                <a:solidFill>
                  <a:srgbClr val="000000"/>
                </a:solidFill>
                <a:effectLst/>
                <a:latin typeface="Indie Flower" panose="02000000000000000000" pitchFamily="2" charset="0"/>
              </a:rPr>
              <a:t> </a:t>
            </a:r>
          </a:p>
          <a:p>
            <a:pPr marL="0" marR="0">
              <a:lnSpc>
                <a:spcPct val="100000"/>
              </a:lnSpc>
              <a:spcBef>
                <a:spcPts val="0"/>
              </a:spcBef>
              <a:spcAft>
                <a:spcPts val="0"/>
              </a:spcAft>
            </a:pPr>
            <a:r>
              <a:rPr lang="en-GB" sz="2400" dirty="0">
                <a:solidFill>
                  <a:srgbClr val="000000"/>
                </a:solidFill>
                <a:effectLst/>
                <a:latin typeface="Indie Flower" panose="02000000000000000000" pitchFamily="2" charset="0"/>
              </a:rPr>
              <a:t>Example NLP Tasks:</a:t>
            </a:r>
          </a:p>
          <a:p>
            <a:pPr marL="342900" marR="0" indent="-342900">
              <a:lnSpc>
                <a:spcPct val="100000"/>
              </a:lnSpc>
              <a:spcBef>
                <a:spcPts val="0"/>
              </a:spcBef>
              <a:spcAft>
                <a:spcPts val="0"/>
              </a:spcAft>
              <a:buFontTx/>
              <a:buChar char="-"/>
            </a:pPr>
            <a:r>
              <a:rPr lang="en-GB" sz="2400" dirty="0">
                <a:solidFill>
                  <a:srgbClr val="000000"/>
                </a:solidFill>
                <a:latin typeface="Indie Flower" panose="02000000000000000000" pitchFamily="2" charset="0"/>
              </a:rPr>
              <a:t>Spell Checking</a:t>
            </a:r>
          </a:p>
          <a:p>
            <a:pPr marL="342900" marR="0" indent="-342900">
              <a:lnSpc>
                <a:spcPct val="100000"/>
              </a:lnSpc>
              <a:spcBef>
                <a:spcPts val="0"/>
              </a:spcBef>
              <a:spcAft>
                <a:spcPts val="0"/>
              </a:spcAft>
              <a:buFontTx/>
              <a:buChar char="-"/>
            </a:pPr>
            <a:r>
              <a:rPr lang="en-GB" sz="2400" dirty="0">
                <a:solidFill>
                  <a:srgbClr val="000000"/>
                </a:solidFill>
                <a:effectLst/>
                <a:latin typeface="Indie Flower" panose="02000000000000000000" pitchFamily="2" charset="0"/>
              </a:rPr>
              <a:t>Finding synonyms</a:t>
            </a:r>
          </a:p>
          <a:p>
            <a:pPr marL="342900" marR="0" indent="-342900">
              <a:lnSpc>
                <a:spcPct val="100000"/>
              </a:lnSpc>
              <a:spcBef>
                <a:spcPts val="0"/>
              </a:spcBef>
              <a:spcAft>
                <a:spcPts val="0"/>
              </a:spcAft>
              <a:buFontTx/>
              <a:buChar char="-"/>
            </a:pPr>
            <a:r>
              <a:rPr lang="en-GB" sz="2400" dirty="0">
                <a:solidFill>
                  <a:srgbClr val="000000"/>
                </a:solidFill>
                <a:effectLst/>
                <a:latin typeface="Indie Flower" panose="02000000000000000000" pitchFamily="2" charset="0"/>
              </a:rPr>
              <a:t>AI like Alexa, Siri, OK Google</a:t>
            </a:r>
          </a:p>
          <a:p>
            <a:pPr marL="342900" marR="0" indent="-342900">
              <a:lnSpc>
                <a:spcPct val="100000"/>
              </a:lnSpc>
              <a:spcBef>
                <a:spcPts val="0"/>
              </a:spcBef>
              <a:spcAft>
                <a:spcPts val="0"/>
              </a:spcAft>
              <a:buFontTx/>
              <a:buChar char="-"/>
            </a:pPr>
            <a:r>
              <a:rPr lang="en-GB" sz="2400" dirty="0">
                <a:solidFill>
                  <a:srgbClr val="000000"/>
                </a:solidFill>
                <a:latin typeface="Indie Flower" panose="02000000000000000000" pitchFamily="2" charset="0"/>
              </a:rPr>
              <a:t>Keyword extraction and search</a:t>
            </a:r>
          </a:p>
          <a:p>
            <a:pPr marL="342900" marR="0" indent="-342900">
              <a:lnSpc>
                <a:spcPct val="100000"/>
              </a:lnSpc>
              <a:spcBef>
                <a:spcPts val="0"/>
              </a:spcBef>
              <a:spcAft>
                <a:spcPts val="0"/>
              </a:spcAft>
              <a:buFontTx/>
              <a:buChar char="-"/>
            </a:pPr>
            <a:r>
              <a:rPr lang="en-GB" sz="2400" dirty="0">
                <a:solidFill>
                  <a:srgbClr val="000000"/>
                </a:solidFill>
                <a:latin typeface="Indie Flower" panose="02000000000000000000" pitchFamily="2" charset="0"/>
              </a:rPr>
              <a:t>Machine Translation</a:t>
            </a:r>
          </a:p>
          <a:p>
            <a:pPr marL="342900" marR="0" indent="-342900">
              <a:lnSpc>
                <a:spcPct val="100000"/>
              </a:lnSpc>
              <a:spcBef>
                <a:spcPts val="0"/>
              </a:spcBef>
              <a:spcAft>
                <a:spcPts val="0"/>
              </a:spcAft>
              <a:buFontTx/>
              <a:buChar char="-"/>
            </a:pPr>
            <a:r>
              <a:rPr lang="en-GB" sz="2400" dirty="0">
                <a:solidFill>
                  <a:srgbClr val="000000"/>
                </a:solidFill>
                <a:latin typeface="Indie Flower" panose="02000000000000000000" pitchFamily="2" charset="0"/>
              </a:rPr>
              <a:t>Visual Question Answering</a:t>
            </a:r>
          </a:p>
          <a:p>
            <a:pPr marL="342900" marR="0" indent="-342900">
              <a:lnSpc>
                <a:spcPct val="100000"/>
              </a:lnSpc>
              <a:spcBef>
                <a:spcPts val="0"/>
              </a:spcBef>
              <a:spcAft>
                <a:spcPts val="0"/>
              </a:spcAft>
              <a:buFontTx/>
              <a:buChar char="-"/>
            </a:pPr>
            <a:r>
              <a:rPr lang="en-GB" sz="2400" dirty="0">
                <a:solidFill>
                  <a:srgbClr val="000000"/>
                </a:solidFill>
                <a:latin typeface="Indie Flower" panose="02000000000000000000" pitchFamily="2" charset="0"/>
              </a:rPr>
              <a:t>Generating images from text cues</a:t>
            </a:r>
          </a:p>
          <a:p>
            <a:pPr marL="342900" marR="0" indent="-342900">
              <a:lnSpc>
                <a:spcPct val="100000"/>
              </a:lnSpc>
              <a:spcBef>
                <a:spcPts val="0"/>
              </a:spcBef>
              <a:spcAft>
                <a:spcPts val="0"/>
              </a:spcAft>
              <a:buFontTx/>
              <a:buChar char="-"/>
            </a:pPr>
            <a:r>
              <a:rPr lang="en-GB" sz="2400" dirty="0">
                <a:solidFill>
                  <a:srgbClr val="000000"/>
                </a:solidFill>
                <a:latin typeface="Indie Flower" panose="02000000000000000000" pitchFamily="2" charset="0"/>
              </a:rPr>
              <a:t>Spam classification</a:t>
            </a:r>
          </a:p>
          <a:p>
            <a:pPr marL="342900" marR="0" indent="-342900">
              <a:lnSpc>
                <a:spcPct val="100000"/>
              </a:lnSpc>
              <a:spcBef>
                <a:spcPts val="0"/>
              </a:spcBef>
              <a:spcAft>
                <a:spcPts val="0"/>
              </a:spcAft>
              <a:buFontTx/>
              <a:buChar char="-"/>
            </a:pPr>
            <a:endParaRPr lang="en-GB" dirty="0"/>
          </a:p>
        </p:txBody>
      </p:sp>
      <p:sp>
        <p:nvSpPr>
          <p:cNvPr id="4" name="Date Placeholder 3">
            <a:extLst>
              <a:ext uri="{FF2B5EF4-FFF2-40B4-BE49-F238E27FC236}">
                <a16:creationId xmlns:a16="http://schemas.microsoft.com/office/drawing/2014/main" id="{F75D8DCE-A120-482F-A64D-C1E6E7B1E8CB}"/>
              </a:ext>
            </a:extLst>
          </p:cNvPr>
          <p:cNvSpPr>
            <a:spLocks noGrp="1"/>
          </p:cNvSpPr>
          <p:nvPr>
            <p:ph type="dt" sz="half" idx="10"/>
          </p:nvPr>
        </p:nvSpPr>
        <p:spPr/>
        <p:txBody>
          <a:bodyPr/>
          <a:lstStyle/>
          <a:p>
            <a:fld id="{3DDC76A1-E724-4CE7-A855-D519FBE25939}" type="datetime4">
              <a:rPr lang="en-GB" smtClean="0"/>
              <a:t>11 March 2024</a:t>
            </a:fld>
            <a:endParaRPr lang="en-GB"/>
          </a:p>
        </p:txBody>
      </p:sp>
      <p:sp>
        <p:nvSpPr>
          <p:cNvPr id="5" name="Footer Placeholder 4">
            <a:extLst>
              <a:ext uri="{FF2B5EF4-FFF2-40B4-BE49-F238E27FC236}">
                <a16:creationId xmlns:a16="http://schemas.microsoft.com/office/drawing/2014/main" id="{E6BF1BB8-1FBF-42A8-BA2F-0C2B82541149}"/>
              </a:ext>
            </a:extLst>
          </p:cNvPr>
          <p:cNvSpPr>
            <a:spLocks noGrp="1"/>
          </p:cNvSpPr>
          <p:nvPr>
            <p:ph type="ftr" sz="quarter" idx="11"/>
          </p:nvPr>
        </p:nvSpPr>
        <p:spPr/>
        <p:txBody>
          <a:bodyPr/>
          <a:lstStyle/>
          <a:p>
            <a:r>
              <a:rPr lang="en-GB"/>
              <a:t>© Kubrick Group</a:t>
            </a:r>
          </a:p>
        </p:txBody>
      </p:sp>
      <p:sp>
        <p:nvSpPr>
          <p:cNvPr id="6" name="Slide Number Placeholder 5">
            <a:extLst>
              <a:ext uri="{FF2B5EF4-FFF2-40B4-BE49-F238E27FC236}">
                <a16:creationId xmlns:a16="http://schemas.microsoft.com/office/drawing/2014/main" id="{F10DD1AA-9AD8-4241-90C8-B87DDA2BB0D1}"/>
              </a:ext>
            </a:extLst>
          </p:cNvPr>
          <p:cNvSpPr>
            <a:spLocks noGrp="1"/>
          </p:cNvSpPr>
          <p:nvPr>
            <p:ph type="sldNum" sz="quarter" idx="12"/>
          </p:nvPr>
        </p:nvSpPr>
        <p:spPr/>
        <p:txBody>
          <a:bodyPr/>
          <a:lstStyle/>
          <a:p>
            <a:fld id="{E76C374D-40EA-46D5-B147-8C37E776FB84}" type="slidenum">
              <a:rPr lang="en-GB" smtClean="0"/>
              <a:t>11</a:t>
            </a:fld>
            <a:endParaRPr lang="en-GB"/>
          </a:p>
        </p:txBody>
      </p:sp>
      <p:pic>
        <p:nvPicPr>
          <p:cNvPr id="1026" name="Picture 2">
            <a:extLst>
              <a:ext uri="{FF2B5EF4-FFF2-40B4-BE49-F238E27FC236}">
                <a16:creationId xmlns:a16="http://schemas.microsoft.com/office/drawing/2014/main" id="{CDECC073-7725-434E-B4B5-A42EF44C2BD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1695" y="2109107"/>
            <a:ext cx="1555393" cy="35414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520396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EEE4DC"/>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7B2DC-8063-4B27-A8A4-A917A01358B3}"/>
              </a:ext>
            </a:extLst>
          </p:cNvPr>
          <p:cNvSpPr>
            <a:spLocks noGrp="1"/>
          </p:cNvSpPr>
          <p:nvPr>
            <p:ph type="title"/>
          </p:nvPr>
        </p:nvSpPr>
        <p:spPr/>
        <p:txBody>
          <a:bodyPr>
            <a:noAutofit/>
          </a:bodyPr>
          <a:lstStyle/>
          <a:p>
            <a:r>
              <a:rPr lang="en-GB" sz="3600" u="sng" dirty="0">
                <a:effectLst/>
                <a:latin typeface="Indie Flower" panose="02000000000000000000" pitchFamily="2" charset="0"/>
              </a:rPr>
              <a:t>What makes NLP tricky for computers?</a:t>
            </a:r>
            <a:endParaRPr lang="en-GB" sz="3600" dirty="0"/>
          </a:p>
        </p:txBody>
      </p:sp>
      <p:sp>
        <p:nvSpPr>
          <p:cNvPr id="3" name="Content Placeholder 2">
            <a:extLst>
              <a:ext uri="{FF2B5EF4-FFF2-40B4-BE49-F238E27FC236}">
                <a16:creationId xmlns:a16="http://schemas.microsoft.com/office/drawing/2014/main" id="{E82C0663-B3BF-4E42-A421-F0C3601639A2}"/>
              </a:ext>
            </a:extLst>
          </p:cNvPr>
          <p:cNvSpPr>
            <a:spLocks noGrp="1"/>
          </p:cNvSpPr>
          <p:nvPr>
            <p:ph idx="1"/>
          </p:nvPr>
        </p:nvSpPr>
        <p:spPr>
          <a:xfrm>
            <a:off x="457200" y="1351320"/>
            <a:ext cx="11277600" cy="4351338"/>
          </a:xfrm>
        </p:spPr>
        <p:txBody>
          <a:bodyPr>
            <a:normAutofit/>
          </a:bodyPr>
          <a:lstStyle/>
          <a:p>
            <a:pPr marL="0" marR="0">
              <a:lnSpc>
                <a:spcPct val="100000"/>
              </a:lnSpc>
              <a:spcBef>
                <a:spcPts val="0"/>
              </a:spcBef>
              <a:spcAft>
                <a:spcPts val="0"/>
              </a:spcAft>
            </a:pPr>
            <a:r>
              <a:rPr lang="en-GB" sz="2400" dirty="0">
                <a:solidFill>
                  <a:srgbClr val="C11169"/>
                </a:solidFill>
                <a:effectLst/>
                <a:latin typeface="Indie Flower" panose="02000000000000000000" pitchFamily="2" charset="0"/>
              </a:rPr>
              <a:t>Context</a:t>
            </a:r>
          </a:p>
          <a:p>
            <a:pPr marL="0" marR="0">
              <a:lnSpc>
                <a:spcPct val="100000"/>
              </a:lnSpc>
              <a:spcBef>
                <a:spcPts val="0"/>
              </a:spcBef>
              <a:spcAft>
                <a:spcPts val="0"/>
              </a:spcAft>
            </a:pPr>
            <a:r>
              <a:rPr lang="en-GB" sz="2400" dirty="0">
                <a:solidFill>
                  <a:srgbClr val="000000"/>
                </a:solidFill>
                <a:effectLst/>
                <a:latin typeface="Indie Flower" panose="02000000000000000000" pitchFamily="2" charset="0"/>
              </a:rPr>
              <a:t>Computers often fail to understand the context of a sentence. This ability generally comes naturally to humans. </a:t>
            </a:r>
          </a:p>
          <a:p>
            <a:pPr marR="0">
              <a:spcBef>
                <a:spcPts val="0"/>
              </a:spcBef>
              <a:spcAft>
                <a:spcPts val="0"/>
              </a:spcAft>
            </a:pPr>
            <a:endParaRPr lang="en-GB" sz="2400" dirty="0">
              <a:solidFill>
                <a:srgbClr val="000000"/>
              </a:solidFill>
              <a:effectLst/>
              <a:latin typeface="Indie Flower" panose="02000000000000000000" pitchFamily="2" charset="0"/>
            </a:endParaRPr>
          </a:p>
          <a:p>
            <a:pPr marL="0" marR="0">
              <a:spcBef>
                <a:spcPts val="0"/>
              </a:spcBef>
              <a:spcAft>
                <a:spcPts val="0"/>
              </a:spcAft>
            </a:pPr>
            <a:endParaRPr lang="en-GB" sz="2400" dirty="0">
              <a:solidFill>
                <a:srgbClr val="000000"/>
              </a:solidFill>
              <a:effectLst/>
              <a:latin typeface="Indie Flower" panose="02000000000000000000" pitchFamily="2" charset="0"/>
            </a:endParaRPr>
          </a:p>
          <a:p>
            <a:pPr marL="342900" marR="0" indent="-342900">
              <a:lnSpc>
                <a:spcPct val="100000"/>
              </a:lnSpc>
              <a:spcBef>
                <a:spcPts val="0"/>
              </a:spcBef>
              <a:spcAft>
                <a:spcPts val="0"/>
              </a:spcAft>
              <a:buFontTx/>
              <a:buChar char="-"/>
            </a:pPr>
            <a:endParaRPr lang="en-GB" sz="2000" dirty="0"/>
          </a:p>
        </p:txBody>
      </p:sp>
      <p:sp>
        <p:nvSpPr>
          <p:cNvPr id="4" name="Date Placeholder 3">
            <a:extLst>
              <a:ext uri="{FF2B5EF4-FFF2-40B4-BE49-F238E27FC236}">
                <a16:creationId xmlns:a16="http://schemas.microsoft.com/office/drawing/2014/main" id="{F75D8DCE-A120-482F-A64D-C1E6E7B1E8CB}"/>
              </a:ext>
            </a:extLst>
          </p:cNvPr>
          <p:cNvSpPr>
            <a:spLocks noGrp="1"/>
          </p:cNvSpPr>
          <p:nvPr>
            <p:ph type="dt" sz="half" idx="10"/>
          </p:nvPr>
        </p:nvSpPr>
        <p:spPr/>
        <p:txBody>
          <a:bodyPr/>
          <a:lstStyle/>
          <a:p>
            <a:fld id="{3DDC76A1-E724-4CE7-A855-D519FBE25939}" type="datetime4">
              <a:rPr lang="en-GB" smtClean="0"/>
              <a:t>11 March 2024</a:t>
            </a:fld>
            <a:endParaRPr lang="en-GB"/>
          </a:p>
        </p:txBody>
      </p:sp>
      <p:sp>
        <p:nvSpPr>
          <p:cNvPr id="5" name="Footer Placeholder 4">
            <a:extLst>
              <a:ext uri="{FF2B5EF4-FFF2-40B4-BE49-F238E27FC236}">
                <a16:creationId xmlns:a16="http://schemas.microsoft.com/office/drawing/2014/main" id="{E6BF1BB8-1FBF-42A8-BA2F-0C2B82541149}"/>
              </a:ext>
            </a:extLst>
          </p:cNvPr>
          <p:cNvSpPr>
            <a:spLocks noGrp="1"/>
          </p:cNvSpPr>
          <p:nvPr>
            <p:ph type="ftr" sz="quarter" idx="11"/>
          </p:nvPr>
        </p:nvSpPr>
        <p:spPr/>
        <p:txBody>
          <a:bodyPr/>
          <a:lstStyle/>
          <a:p>
            <a:r>
              <a:rPr lang="en-GB"/>
              <a:t>© Kubrick Group</a:t>
            </a:r>
          </a:p>
        </p:txBody>
      </p:sp>
      <p:sp>
        <p:nvSpPr>
          <p:cNvPr id="6" name="Slide Number Placeholder 5">
            <a:extLst>
              <a:ext uri="{FF2B5EF4-FFF2-40B4-BE49-F238E27FC236}">
                <a16:creationId xmlns:a16="http://schemas.microsoft.com/office/drawing/2014/main" id="{F10DD1AA-9AD8-4241-90C8-B87DDA2BB0D1}"/>
              </a:ext>
            </a:extLst>
          </p:cNvPr>
          <p:cNvSpPr>
            <a:spLocks noGrp="1"/>
          </p:cNvSpPr>
          <p:nvPr>
            <p:ph type="sldNum" sz="quarter" idx="12"/>
          </p:nvPr>
        </p:nvSpPr>
        <p:spPr/>
        <p:txBody>
          <a:bodyPr/>
          <a:lstStyle/>
          <a:p>
            <a:fld id="{E76C374D-40EA-46D5-B147-8C37E776FB84}" type="slidenum">
              <a:rPr lang="en-GB" smtClean="0"/>
              <a:t>12</a:t>
            </a:fld>
            <a:endParaRPr lang="en-GB"/>
          </a:p>
        </p:txBody>
      </p:sp>
    </p:spTree>
    <p:extLst>
      <p:ext uri="{BB962C8B-B14F-4D97-AF65-F5344CB8AC3E}">
        <p14:creationId xmlns:p14="http://schemas.microsoft.com/office/powerpoint/2010/main" val="11775408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EEE4DC"/>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7B2DC-8063-4B27-A8A4-A917A01358B3}"/>
              </a:ext>
            </a:extLst>
          </p:cNvPr>
          <p:cNvSpPr>
            <a:spLocks noGrp="1"/>
          </p:cNvSpPr>
          <p:nvPr>
            <p:ph type="title"/>
          </p:nvPr>
        </p:nvSpPr>
        <p:spPr/>
        <p:txBody>
          <a:bodyPr>
            <a:noAutofit/>
          </a:bodyPr>
          <a:lstStyle/>
          <a:p>
            <a:r>
              <a:rPr lang="en-GB" sz="3600" u="sng" dirty="0">
                <a:effectLst/>
                <a:latin typeface="Indie Flower" panose="02000000000000000000" pitchFamily="2" charset="0"/>
              </a:rPr>
              <a:t>What makes NLP tricky for computers?</a:t>
            </a:r>
            <a:endParaRPr lang="en-GB" sz="3600" dirty="0"/>
          </a:p>
        </p:txBody>
      </p:sp>
      <p:sp>
        <p:nvSpPr>
          <p:cNvPr id="3" name="Content Placeholder 2">
            <a:extLst>
              <a:ext uri="{FF2B5EF4-FFF2-40B4-BE49-F238E27FC236}">
                <a16:creationId xmlns:a16="http://schemas.microsoft.com/office/drawing/2014/main" id="{E82C0663-B3BF-4E42-A421-F0C3601639A2}"/>
              </a:ext>
            </a:extLst>
          </p:cNvPr>
          <p:cNvSpPr>
            <a:spLocks noGrp="1"/>
          </p:cNvSpPr>
          <p:nvPr>
            <p:ph idx="1"/>
          </p:nvPr>
        </p:nvSpPr>
        <p:spPr>
          <a:xfrm>
            <a:off x="457200" y="1351320"/>
            <a:ext cx="11277600" cy="4351338"/>
          </a:xfrm>
        </p:spPr>
        <p:txBody>
          <a:bodyPr>
            <a:normAutofit/>
          </a:bodyPr>
          <a:lstStyle/>
          <a:p>
            <a:pPr marL="0" marR="0">
              <a:lnSpc>
                <a:spcPct val="100000"/>
              </a:lnSpc>
              <a:spcBef>
                <a:spcPts val="0"/>
              </a:spcBef>
              <a:spcAft>
                <a:spcPts val="0"/>
              </a:spcAft>
            </a:pPr>
            <a:r>
              <a:rPr lang="en-GB" sz="2400" dirty="0">
                <a:solidFill>
                  <a:srgbClr val="C11169"/>
                </a:solidFill>
                <a:effectLst/>
                <a:latin typeface="Indie Flower" panose="02000000000000000000" pitchFamily="2" charset="0"/>
              </a:rPr>
              <a:t>Context</a:t>
            </a:r>
          </a:p>
          <a:p>
            <a:pPr marL="0" marR="0">
              <a:lnSpc>
                <a:spcPct val="100000"/>
              </a:lnSpc>
              <a:spcBef>
                <a:spcPts val="0"/>
              </a:spcBef>
              <a:spcAft>
                <a:spcPts val="0"/>
              </a:spcAft>
            </a:pPr>
            <a:r>
              <a:rPr lang="en-GB" sz="2400" dirty="0">
                <a:solidFill>
                  <a:srgbClr val="000000"/>
                </a:solidFill>
                <a:effectLst/>
                <a:latin typeface="Indie Flower" panose="02000000000000000000" pitchFamily="2" charset="0"/>
              </a:rPr>
              <a:t>Computers often fail to understand the context of a sentence. This ability generally comes naturally to humans. </a:t>
            </a:r>
          </a:p>
          <a:p>
            <a:pPr marL="0" marR="0">
              <a:spcBef>
                <a:spcPts val="0"/>
              </a:spcBef>
              <a:spcAft>
                <a:spcPts val="0"/>
              </a:spcAft>
            </a:pPr>
            <a:endParaRPr lang="en-GB" sz="2400" dirty="0">
              <a:solidFill>
                <a:srgbClr val="000000"/>
              </a:solidFill>
              <a:latin typeface="Indie Flower" panose="02000000000000000000" pitchFamily="2" charset="0"/>
            </a:endParaRPr>
          </a:p>
          <a:p>
            <a:pPr marL="0" marR="0">
              <a:spcBef>
                <a:spcPts val="0"/>
              </a:spcBef>
              <a:spcAft>
                <a:spcPts val="0"/>
              </a:spcAft>
            </a:pPr>
            <a:r>
              <a:rPr lang="en-GB" sz="2400" dirty="0">
                <a:solidFill>
                  <a:srgbClr val="000000"/>
                </a:solidFill>
                <a:effectLst/>
                <a:latin typeface="Indie Flower" panose="02000000000000000000" pitchFamily="2" charset="0"/>
              </a:rPr>
              <a:t>Consider the following example:</a:t>
            </a:r>
          </a:p>
          <a:p>
            <a:pPr marL="0" marR="0">
              <a:spcBef>
                <a:spcPts val="0"/>
              </a:spcBef>
              <a:spcAft>
                <a:spcPts val="0"/>
              </a:spcAft>
            </a:pPr>
            <a:endParaRPr lang="en-GB" sz="2400" dirty="0">
              <a:solidFill>
                <a:srgbClr val="000000"/>
              </a:solidFill>
              <a:latin typeface="Indie Flower" panose="02000000000000000000" pitchFamily="2" charset="0"/>
            </a:endParaRPr>
          </a:p>
          <a:p>
            <a:pPr marL="285750" indent="-285750" rtl="0" fontAlgn="ctr">
              <a:lnSpc>
                <a:spcPct val="100000"/>
              </a:lnSpc>
              <a:spcBef>
                <a:spcPts val="0"/>
              </a:spcBef>
              <a:spcAft>
                <a:spcPts val="0"/>
              </a:spcAft>
              <a:buClr>
                <a:schemeClr val="accent5"/>
              </a:buClr>
              <a:buFont typeface="Arial" panose="020B0604020202020204" pitchFamily="34" charset="0"/>
              <a:buChar char="•"/>
            </a:pPr>
            <a:r>
              <a:rPr lang="en-GB" sz="2400" dirty="0">
                <a:solidFill>
                  <a:srgbClr val="000000"/>
                </a:solidFill>
                <a:effectLst/>
                <a:latin typeface="Indie Flower" panose="02000000000000000000" pitchFamily="2" charset="0"/>
              </a:rPr>
              <a:t>The television didn't fit through the corridor because it was too wide. </a:t>
            </a:r>
          </a:p>
          <a:p>
            <a:pPr marL="285750" indent="-285750" rtl="0" fontAlgn="ctr">
              <a:lnSpc>
                <a:spcPct val="100000"/>
              </a:lnSpc>
              <a:spcBef>
                <a:spcPts val="0"/>
              </a:spcBef>
              <a:spcAft>
                <a:spcPts val="0"/>
              </a:spcAft>
              <a:buClr>
                <a:schemeClr val="accent5"/>
              </a:buClr>
              <a:buFont typeface="Arial" panose="020B0604020202020204" pitchFamily="34" charset="0"/>
              <a:buChar char="•"/>
            </a:pPr>
            <a:r>
              <a:rPr lang="en-GB" sz="2400" dirty="0">
                <a:solidFill>
                  <a:srgbClr val="000000"/>
                </a:solidFill>
                <a:effectLst/>
                <a:latin typeface="Indie Flower" panose="02000000000000000000" pitchFamily="2" charset="0"/>
              </a:rPr>
              <a:t>The television didn't fit through the corridor because it was too narrow. </a:t>
            </a:r>
          </a:p>
          <a:p>
            <a:pPr marR="0">
              <a:spcBef>
                <a:spcPts val="0"/>
              </a:spcBef>
              <a:spcAft>
                <a:spcPts val="0"/>
              </a:spcAft>
            </a:pPr>
            <a:endParaRPr lang="en-GB" sz="2400" dirty="0">
              <a:solidFill>
                <a:srgbClr val="000000"/>
              </a:solidFill>
              <a:effectLst/>
              <a:latin typeface="Indie Flower" panose="02000000000000000000" pitchFamily="2" charset="0"/>
            </a:endParaRPr>
          </a:p>
          <a:p>
            <a:pPr marL="0" marR="0">
              <a:spcBef>
                <a:spcPts val="0"/>
              </a:spcBef>
              <a:spcAft>
                <a:spcPts val="0"/>
              </a:spcAft>
            </a:pPr>
            <a:endParaRPr lang="en-GB" sz="2400" dirty="0">
              <a:solidFill>
                <a:srgbClr val="000000"/>
              </a:solidFill>
              <a:effectLst/>
              <a:latin typeface="Indie Flower" panose="02000000000000000000" pitchFamily="2" charset="0"/>
            </a:endParaRPr>
          </a:p>
          <a:p>
            <a:pPr marL="342900" marR="0" indent="-342900">
              <a:lnSpc>
                <a:spcPct val="100000"/>
              </a:lnSpc>
              <a:spcBef>
                <a:spcPts val="0"/>
              </a:spcBef>
              <a:spcAft>
                <a:spcPts val="0"/>
              </a:spcAft>
              <a:buFontTx/>
              <a:buChar char="-"/>
            </a:pPr>
            <a:endParaRPr lang="en-GB" sz="2000" dirty="0"/>
          </a:p>
        </p:txBody>
      </p:sp>
      <p:sp>
        <p:nvSpPr>
          <p:cNvPr id="4" name="Date Placeholder 3">
            <a:extLst>
              <a:ext uri="{FF2B5EF4-FFF2-40B4-BE49-F238E27FC236}">
                <a16:creationId xmlns:a16="http://schemas.microsoft.com/office/drawing/2014/main" id="{F75D8DCE-A120-482F-A64D-C1E6E7B1E8CB}"/>
              </a:ext>
            </a:extLst>
          </p:cNvPr>
          <p:cNvSpPr>
            <a:spLocks noGrp="1"/>
          </p:cNvSpPr>
          <p:nvPr>
            <p:ph type="dt" sz="half" idx="10"/>
          </p:nvPr>
        </p:nvSpPr>
        <p:spPr/>
        <p:txBody>
          <a:bodyPr/>
          <a:lstStyle/>
          <a:p>
            <a:fld id="{3DDC76A1-E724-4CE7-A855-D519FBE25939}" type="datetime4">
              <a:rPr lang="en-GB" smtClean="0"/>
              <a:t>11 March 2024</a:t>
            </a:fld>
            <a:endParaRPr lang="en-GB"/>
          </a:p>
        </p:txBody>
      </p:sp>
      <p:sp>
        <p:nvSpPr>
          <p:cNvPr id="5" name="Footer Placeholder 4">
            <a:extLst>
              <a:ext uri="{FF2B5EF4-FFF2-40B4-BE49-F238E27FC236}">
                <a16:creationId xmlns:a16="http://schemas.microsoft.com/office/drawing/2014/main" id="{E6BF1BB8-1FBF-42A8-BA2F-0C2B82541149}"/>
              </a:ext>
            </a:extLst>
          </p:cNvPr>
          <p:cNvSpPr>
            <a:spLocks noGrp="1"/>
          </p:cNvSpPr>
          <p:nvPr>
            <p:ph type="ftr" sz="quarter" idx="11"/>
          </p:nvPr>
        </p:nvSpPr>
        <p:spPr/>
        <p:txBody>
          <a:bodyPr/>
          <a:lstStyle/>
          <a:p>
            <a:r>
              <a:rPr lang="en-GB"/>
              <a:t>© Kubrick Group</a:t>
            </a:r>
          </a:p>
        </p:txBody>
      </p:sp>
      <p:sp>
        <p:nvSpPr>
          <p:cNvPr id="6" name="Slide Number Placeholder 5">
            <a:extLst>
              <a:ext uri="{FF2B5EF4-FFF2-40B4-BE49-F238E27FC236}">
                <a16:creationId xmlns:a16="http://schemas.microsoft.com/office/drawing/2014/main" id="{F10DD1AA-9AD8-4241-90C8-B87DDA2BB0D1}"/>
              </a:ext>
            </a:extLst>
          </p:cNvPr>
          <p:cNvSpPr>
            <a:spLocks noGrp="1"/>
          </p:cNvSpPr>
          <p:nvPr>
            <p:ph type="sldNum" sz="quarter" idx="12"/>
          </p:nvPr>
        </p:nvSpPr>
        <p:spPr/>
        <p:txBody>
          <a:bodyPr/>
          <a:lstStyle/>
          <a:p>
            <a:fld id="{E76C374D-40EA-46D5-B147-8C37E776FB84}" type="slidenum">
              <a:rPr lang="en-GB" smtClean="0"/>
              <a:t>13</a:t>
            </a:fld>
            <a:endParaRPr lang="en-GB"/>
          </a:p>
        </p:txBody>
      </p:sp>
    </p:spTree>
    <p:extLst>
      <p:ext uri="{BB962C8B-B14F-4D97-AF65-F5344CB8AC3E}">
        <p14:creationId xmlns:p14="http://schemas.microsoft.com/office/powerpoint/2010/main" val="3570232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EEE4DC"/>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7B2DC-8063-4B27-A8A4-A917A01358B3}"/>
              </a:ext>
            </a:extLst>
          </p:cNvPr>
          <p:cNvSpPr>
            <a:spLocks noGrp="1"/>
          </p:cNvSpPr>
          <p:nvPr>
            <p:ph type="title"/>
          </p:nvPr>
        </p:nvSpPr>
        <p:spPr/>
        <p:txBody>
          <a:bodyPr>
            <a:noAutofit/>
          </a:bodyPr>
          <a:lstStyle/>
          <a:p>
            <a:r>
              <a:rPr lang="en-GB" sz="3600" u="sng" dirty="0">
                <a:effectLst/>
                <a:latin typeface="Indie Flower" panose="02000000000000000000" pitchFamily="2" charset="0"/>
              </a:rPr>
              <a:t>What makes NLP tricky for computers?</a:t>
            </a:r>
            <a:endParaRPr lang="en-GB" sz="3600" dirty="0"/>
          </a:p>
        </p:txBody>
      </p:sp>
      <p:sp>
        <p:nvSpPr>
          <p:cNvPr id="3" name="Content Placeholder 2">
            <a:extLst>
              <a:ext uri="{FF2B5EF4-FFF2-40B4-BE49-F238E27FC236}">
                <a16:creationId xmlns:a16="http://schemas.microsoft.com/office/drawing/2014/main" id="{E82C0663-B3BF-4E42-A421-F0C3601639A2}"/>
              </a:ext>
            </a:extLst>
          </p:cNvPr>
          <p:cNvSpPr>
            <a:spLocks noGrp="1"/>
          </p:cNvSpPr>
          <p:nvPr>
            <p:ph idx="1"/>
          </p:nvPr>
        </p:nvSpPr>
        <p:spPr>
          <a:xfrm>
            <a:off x="457200" y="1351320"/>
            <a:ext cx="11277600" cy="4351338"/>
          </a:xfrm>
        </p:spPr>
        <p:txBody>
          <a:bodyPr>
            <a:normAutofit/>
          </a:bodyPr>
          <a:lstStyle/>
          <a:p>
            <a:pPr marL="0" marR="0">
              <a:lnSpc>
                <a:spcPct val="100000"/>
              </a:lnSpc>
              <a:spcBef>
                <a:spcPts val="0"/>
              </a:spcBef>
              <a:spcAft>
                <a:spcPts val="0"/>
              </a:spcAft>
            </a:pPr>
            <a:r>
              <a:rPr lang="en-GB" sz="2400" dirty="0">
                <a:solidFill>
                  <a:srgbClr val="C11169"/>
                </a:solidFill>
                <a:effectLst/>
                <a:latin typeface="Indie Flower" panose="02000000000000000000" pitchFamily="2" charset="0"/>
              </a:rPr>
              <a:t>Context</a:t>
            </a:r>
          </a:p>
          <a:p>
            <a:pPr marL="0" marR="0">
              <a:lnSpc>
                <a:spcPct val="100000"/>
              </a:lnSpc>
              <a:spcBef>
                <a:spcPts val="0"/>
              </a:spcBef>
              <a:spcAft>
                <a:spcPts val="0"/>
              </a:spcAft>
            </a:pPr>
            <a:r>
              <a:rPr lang="en-GB" sz="2400" dirty="0">
                <a:solidFill>
                  <a:srgbClr val="000000"/>
                </a:solidFill>
                <a:effectLst/>
                <a:latin typeface="Indie Flower" panose="02000000000000000000" pitchFamily="2" charset="0"/>
              </a:rPr>
              <a:t>Computers often fail to understand the context of a sentence. This ability generally comes naturally to humans. </a:t>
            </a:r>
          </a:p>
          <a:p>
            <a:pPr marL="0" marR="0">
              <a:spcBef>
                <a:spcPts val="0"/>
              </a:spcBef>
              <a:spcAft>
                <a:spcPts val="0"/>
              </a:spcAft>
            </a:pPr>
            <a:endParaRPr lang="en-GB" sz="2400" dirty="0">
              <a:solidFill>
                <a:srgbClr val="000000"/>
              </a:solidFill>
              <a:latin typeface="Indie Flower" panose="02000000000000000000" pitchFamily="2" charset="0"/>
            </a:endParaRPr>
          </a:p>
          <a:p>
            <a:pPr marL="0" marR="0">
              <a:spcBef>
                <a:spcPts val="0"/>
              </a:spcBef>
              <a:spcAft>
                <a:spcPts val="0"/>
              </a:spcAft>
            </a:pPr>
            <a:r>
              <a:rPr lang="en-GB" sz="2400" dirty="0">
                <a:solidFill>
                  <a:srgbClr val="000000"/>
                </a:solidFill>
                <a:effectLst/>
                <a:latin typeface="Indie Flower" panose="02000000000000000000" pitchFamily="2" charset="0"/>
              </a:rPr>
              <a:t>Consider the following example:</a:t>
            </a:r>
          </a:p>
          <a:p>
            <a:pPr marL="0" marR="0">
              <a:spcBef>
                <a:spcPts val="0"/>
              </a:spcBef>
              <a:spcAft>
                <a:spcPts val="0"/>
              </a:spcAft>
            </a:pPr>
            <a:endParaRPr lang="en-GB" sz="2400" dirty="0">
              <a:solidFill>
                <a:srgbClr val="000000"/>
              </a:solidFill>
              <a:latin typeface="Indie Flower" panose="02000000000000000000" pitchFamily="2" charset="0"/>
            </a:endParaRPr>
          </a:p>
          <a:p>
            <a:pPr marL="285750" indent="-285750" rtl="0" fontAlgn="ctr">
              <a:lnSpc>
                <a:spcPct val="100000"/>
              </a:lnSpc>
              <a:spcBef>
                <a:spcPts val="0"/>
              </a:spcBef>
              <a:spcAft>
                <a:spcPts val="0"/>
              </a:spcAft>
              <a:buClr>
                <a:schemeClr val="accent5"/>
              </a:buClr>
              <a:buFont typeface="Arial" panose="020B0604020202020204" pitchFamily="34" charset="0"/>
              <a:buChar char="•"/>
            </a:pPr>
            <a:r>
              <a:rPr lang="en-GB" sz="2400" dirty="0">
                <a:solidFill>
                  <a:srgbClr val="000000"/>
                </a:solidFill>
                <a:effectLst/>
                <a:latin typeface="Indie Flower" panose="02000000000000000000" pitchFamily="2" charset="0"/>
              </a:rPr>
              <a:t>The television didn't fit through the corridor because it was too wide. </a:t>
            </a:r>
          </a:p>
          <a:p>
            <a:pPr marL="285750" indent="-285750" rtl="0" fontAlgn="ctr">
              <a:lnSpc>
                <a:spcPct val="100000"/>
              </a:lnSpc>
              <a:spcBef>
                <a:spcPts val="0"/>
              </a:spcBef>
              <a:spcAft>
                <a:spcPts val="0"/>
              </a:spcAft>
              <a:buClr>
                <a:schemeClr val="accent5"/>
              </a:buClr>
              <a:buFont typeface="Arial" panose="020B0604020202020204" pitchFamily="34" charset="0"/>
              <a:buChar char="•"/>
            </a:pPr>
            <a:r>
              <a:rPr lang="en-GB" sz="2400" dirty="0">
                <a:solidFill>
                  <a:srgbClr val="000000"/>
                </a:solidFill>
                <a:effectLst/>
                <a:latin typeface="Indie Flower" panose="02000000000000000000" pitchFamily="2" charset="0"/>
              </a:rPr>
              <a:t>The television didn't fit through the corridor because it was too narrow. </a:t>
            </a:r>
          </a:p>
          <a:p>
            <a:pPr marR="0">
              <a:spcBef>
                <a:spcPts val="0"/>
              </a:spcBef>
              <a:spcAft>
                <a:spcPts val="0"/>
              </a:spcAft>
            </a:pPr>
            <a:endParaRPr lang="en-GB" sz="2400" dirty="0">
              <a:solidFill>
                <a:srgbClr val="000000"/>
              </a:solidFill>
              <a:effectLst/>
              <a:latin typeface="Indie Flower" panose="02000000000000000000" pitchFamily="2" charset="0"/>
            </a:endParaRPr>
          </a:p>
          <a:p>
            <a:pPr marL="285750" indent="-285750" rtl="0" fontAlgn="ctr">
              <a:lnSpc>
                <a:spcPct val="100000"/>
              </a:lnSpc>
              <a:spcBef>
                <a:spcPts val="0"/>
              </a:spcBef>
              <a:spcAft>
                <a:spcPts val="0"/>
              </a:spcAft>
              <a:buClr>
                <a:schemeClr val="accent5"/>
              </a:buClr>
              <a:buFont typeface="Arial" panose="020B0604020202020204" pitchFamily="34" charset="0"/>
              <a:buChar char="•"/>
            </a:pPr>
            <a:r>
              <a:rPr lang="en-GB" sz="2400" dirty="0">
                <a:solidFill>
                  <a:srgbClr val="000000"/>
                </a:solidFill>
                <a:effectLst/>
                <a:latin typeface="Indie Flower" panose="02000000000000000000" pitchFamily="2" charset="0"/>
              </a:rPr>
              <a:t>A fantastic movie for those who are looking forward to being bored. </a:t>
            </a:r>
          </a:p>
          <a:p>
            <a:pPr marL="285750" indent="-285750" rtl="0" fontAlgn="ctr">
              <a:lnSpc>
                <a:spcPct val="100000"/>
              </a:lnSpc>
              <a:spcBef>
                <a:spcPts val="0"/>
              </a:spcBef>
              <a:spcAft>
                <a:spcPts val="0"/>
              </a:spcAft>
              <a:buClr>
                <a:schemeClr val="accent5"/>
              </a:buClr>
              <a:buFont typeface="Arial" panose="020B0604020202020204" pitchFamily="34" charset="0"/>
              <a:buChar char="•"/>
            </a:pPr>
            <a:r>
              <a:rPr lang="en-GB" sz="2400" dirty="0">
                <a:solidFill>
                  <a:srgbClr val="000000"/>
                </a:solidFill>
                <a:effectLst/>
                <a:latin typeface="Indie Flower" panose="02000000000000000000" pitchFamily="2" charset="0"/>
              </a:rPr>
              <a:t>A fantastic movie for those who are bored and forward looking. </a:t>
            </a:r>
          </a:p>
          <a:p>
            <a:pPr marL="0" marR="0">
              <a:spcBef>
                <a:spcPts val="0"/>
              </a:spcBef>
              <a:spcAft>
                <a:spcPts val="0"/>
              </a:spcAft>
            </a:pPr>
            <a:endParaRPr lang="en-GB" sz="2400" dirty="0">
              <a:solidFill>
                <a:srgbClr val="000000"/>
              </a:solidFill>
              <a:effectLst/>
              <a:latin typeface="Indie Flower" panose="02000000000000000000" pitchFamily="2" charset="0"/>
            </a:endParaRPr>
          </a:p>
          <a:p>
            <a:pPr marL="342900" marR="0" indent="-342900">
              <a:lnSpc>
                <a:spcPct val="100000"/>
              </a:lnSpc>
              <a:spcBef>
                <a:spcPts val="0"/>
              </a:spcBef>
              <a:spcAft>
                <a:spcPts val="0"/>
              </a:spcAft>
              <a:buFontTx/>
              <a:buChar char="-"/>
            </a:pPr>
            <a:endParaRPr lang="en-GB" sz="2000" dirty="0"/>
          </a:p>
        </p:txBody>
      </p:sp>
      <p:sp>
        <p:nvSpPr>
          <p:cNvPr id="4" name="Date Placeholder 3">
            <a:extLst>
              <a:ext uri="{FF2B5EF4-FFF2-40B4-BE49-F238E27FC236}">
                <a16:creationId xmlns:a16="http://schemas.microsoft.com/office/drawing/2014/main" id="{F75D8DCE-A120-482F-A64D-C1E6E7B1E8CB}"/>
              </a:ext>
            </a:extLst>
          </p:cNvPr>
          <p:cNvSpPr>
            <a:spLocks noGrp="1"/>
          </p:cNvSpPr>
          <p:nvPr>
            <p:ph type="dt" sz="half" idx="10"/>
          </p:nvPr>
        </p:nvSpPr>
        <p:spPr/>
        <p:txBody>
          <a:bodyPr/>
          <a:lstStyle/>
          <a:p>
            <a:fld id="{3DDC76A1-E724-4CE7-A855-D519FBE25939}" type="datetime4">
              <a:rPr lang="en-GB" smtClean="0"/>
              <a:t>11 March 2024</a:t>
            </a:fld>
            <a:endParaRPr lang="en-GB"/>
          </a:p>
        </p:txBody>
      </p:sp>
      <p:sp>
        <p:nvSpPr>
          <p:cNvPr id="5" name="Footer Placeholder 4">
            <a:extLst>
              <a:ext uri="{FF2B5EF4-FFF2-40B4-BE49-F238E27FC236}">
                <a16:creationId xmlns:a16="http://schemas.microsoft.com/office/drawing/2014/main" id="{E6BF1BB8-1FBF-42A8-BA2F-0C2B82541149}"/>
              </a:ext>
            </a:extLst>
          </p:cNvPr>
          <p:cNvSpPr>
            <a:spLocks noGrp="1"/>
          </p:cNvSpPr>
          <p:nvPr>
            <p:ph type="ftr" sz="quarter" idx="11"/>
          </p:nvPr>
        </p:nvSpPr>
        <p:spPr/>
        <p:txBody>
          <a:bodyPr/>
          <a:lstStyle/>
          <a:p>
            <a:r>
              <a:rPr lang="en-GB"/>
              <a:t>© Kubrick Group</a:t>
            </a:r>
          </a:p>
        </p:txBody>
      </p:sp>
      <p:sp>
        <p:nvSpPr>
          <p:cNvPr id="6" name="Slide Number Placeholder 5">
            <a:extLst>
              <a:ext uri="{FF2B5EF4-FFF2-40B4-BE49-F238E27FC236}">
                <a16:creationId xmlns:a16="http://schemas.microsoft.com/office/drawing/2014/main" id="{F10DD1AA-9AD8-4241-90C8-B87DDA2BB0D1}"/>
              </a:ext>
            </a:extLst>
          </p:cNvPr>
          <p:cNvSpPr>
            <a:spLocks noGrp="1"/>
          </p:cNvSpPr>
          <p:nvPr>
            <p:ph type="sldNum" sz="quarter" idx="12"/>
          </p:nvPr>
        </p:nvSpPr>
        <p:spPr/>
        <p:txBody>
          <a:bodyPr/>
          <a:lstStyle/>
          <a:p>
            <a:fld id="{E76C374D-40EA-46D5-B147-8C37E776FB84}" type="slidenum">
              <a:rPr lang="en-GB" smtClean="0"/>
              <a:t>14</a:t>
            </a:fld>
            <a:endParaRPr lang="en-GB"/>
          </a:p>
        </p:txBody>
      </p:sp>
    </p:spTree>
    <p:extLst>
      <p:ext uri="{BB962C8B-B14F-4D97-AF65-F5344CB8AC3E}">
        <p14:creationId xmlns:p14="http://schemas.microsoft.com/office/powerpoint/2010/main" val="34557823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EEE4DC"/>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7B2DC-8063-4B27-A8A4-A917A01358B3}"/>
              </a:ext>
            </a:extLst>
          </p:cNvPr>
          <p:cNvSpPr>
            <a:spLocks noGrp="1"/>
          </p:cNvSpPr>
          <p:nvPr>
            <p:ph type="title"/>
          </p:nvPr>
        </p:nvSpPr>
        <p:spPr/>
        <p:txBody>
          <a:bodyPr>
            <a:noAutofit/>
          </a:bodyPr>
          <a:lstStyle/>
          <a:p>
            <a:r>
              <a:rPr lang="en-GB" sz="3600" u="sng" dirty="0">
                <a:effectLst/>
                <a:latin typeface="Indie Flower" panose="02000000000000000000" pitchFamily="2" charset="0"/>
              </a:rPr>
              <a:t>What makes NLP tricky for computers?</a:t>
            </a:r>
            <a:endParaRPr lang="en-GB" sz="3600" dirty="0"/>
          </a:p>
        </p:txBody>
      </p:sp>
      <p:sp>
        <p:nvSpPr>
          <p:cNvPr id="3" name="Content Placeholder 2">
            <a:extLst>
              <a:ext uri="{FF2B5EF4-FFF2-40B4-BE49-F238E27FC236}">
                <a16:creationId xmlns:a16="http://schemas.microsoft.com/office/drawing/2014/main" id="{E82C0663-B3BF-4E42-A421-F0C3601639A2}"/>
              </a:ext>
            </a:extLst>
          </p:cNvPr>
          <p:cNvSpPr>
            <a:spLocks noGrp="1"/>
          </p:cNvSpPr>
          <p:nvPr>
            <p:ph idx="1"/>
          </p:nvPr>
        </p:nvSpPr>
        <p:spPr>
          <a:xfrm>
            <a:off x="457200" y="1351320"/>
            <a:ext cx="11277600" cy="4351338"/>
          </a:xfrm>
        </p:spPr>
        <p:txBody>
          <a:bodyPr>
            <a:normAutofit/>
          </a:bodyPr>
          <a:lstStyle/>
          <a:p>
            <a:pPr marL="0" marR="0">
              <a:lnSpc>
                <a:spcPct val="100000"/>
              </a:lnSpc>
              <a:spcBef>
                <a:spcPts val="0"/>
              </a:spcBef>
              <a:spcAft>
                <a:spcPts val="0"/>
              </a:spcAft>
            </a:pPr>
            <a:r>
              <a:rPr lang="en-GB" sz="2400" dirty="0">
                <a:solidFill>
                  <a:srgbClr val="C11169"/>
                </a:solidFill>
                <a:effectLst/>
                <a:latin typeface="Indie Flower" panose="02000000000000000000" pitchFamily="2" charset="0"/>
              </a:rPr>
              <a:t>Structure</a:t>
            </a:r>
          </a:p>
          <a:p>
            <a:pPr marL="0" marR="0">
              <a:lnSpc>
                <a:spcPct val="100000"/>
              </a:lnSpc>
              <a:spcBef>
                <a:spcPts val="0"/>
              </a:spcBef>
              <a:spcAft>
                <a:spcPts val="0"/>
              </a:spcAft>
            </a:pPr>
            <a:r>
              <a:rPr lang="en-GB" sz="2400" dirty="0">
                <a:solidFill>
                  <a:srgbClr val="000000"/>
                </a:solidFill>
                <a:effectLst/>
                <a:latin typeface="Indie Flower" panose="02000000000000000000" pitchFamily="2" charset="0"/>
              </a:rPr>
              <a:t>NLP is difficult because it lacks a precisely defined structure. We can contrast this with structured languages such as:</a:t>
            </a:r>
          </a:p>
          <a:p>
            <a:pPr marL="342900" indent="-342900" rtl="0" fontAlgn="ctr">
              <a:lnSpc>
                <a:spcPct val="100000"/>
              </a:lnSpc>
              <a:spcBef>
                <a:spcPts val="0"/>
              </a:spcBef>
              <a:spcAft>
                <a:spcPts val="0"/>
              </a:spcAft>
              <a:buClr>
                <a:schemeClr val="accent5"/>
              </a:buClr>
              <a:buFont typeface="Arial" panose="020B0604020202020204" pitchFamily="34" charset="0"/>
              <a:buChar char="•"/>
            </a:pPr>
            <a:r>
              <a:rPr lang="en-GB" sz="2400" dirty="0">
                <a:solidFill>
                  <a:srgbClr val="000000"/>
                </a:solidFill>
                <a:effectLst/>
                <a:latin typeface="Indie Flower" panose="02000000000000000000" pitchFamily="2" charset="0"/>
              </a:rPr>
              <a:t>Python, SQL</a:t>
            </a:r>
          </a:p>
          <a:p>
            <a:pPr marL="342900" indent="-342900" rtl="0" fontAlgn="ctr">
              <a:lnSpc>
                <a:spcPct val="100000"/>
              </a:lnSpc>
              <a:spcBef>
                <a:spcPts val="0"/>
              </a:spcBef>
              <a:spcAft>
                <a:spcPts val="0"/>
              </a:spcAft>
              <a:buClr>
                <a:schemeClr val="accent5"/>
              </a:buClr>
              <a:buFont typeface="Arial" panose="020B0604020202020204" pitchFamily="34" charset="0"/>
              <a:buChar char="•"/>
            </a:pPr>
            <a:r>
              <a:rPr lang="en-GB" sz="2400" dirty="0">
                <a:solidFill>
                  <a:srgbClr val="000000"/>
                </a:solidFill>
                <a:effectLst/>
                <a:latin typeface="Indie Flower" panose="02000000000000000000" pitchFamily="2" charset="0"/>
              </a:rPr>
              <a:t>HTML, XML, JSON</a:t>
            </a:r>
          </a:p>
          <a:p>
            <a:pPr marL="342900" indent="-342900" rtl="0" fontAlgn="ctr">
              <a:lnSpc>
                <a:spcPct val="100000"/>
              </a:lnSpc>
              <a:spcBef>
                <a:spcPts val="0"/>
              </a:spcBef>
              <a:spcAft>
                <a:spcPts val="0"/>
              </a:spcAft>
              <a:buClr>
                <a:schemeClr val="accent5"/>
              </a:buClr>
              <a:buFont typeface="Arial" panose="020B0604020202020204" pitchFamily="34" charset="0"/>
              <a:buChar char="•"/>
            </a:pPr>
            <a:r>
              <a:rPr lang="en-GB" sz="2400" dirty="0">
                <a:solidFill>
                  <a:srgbClr val="000000"/>
                </a:solidFill>
                <a:effectLst/>
                <a:latin typeface="Indie Flower" panose="02000000000000000000" pitchFamily="2" charset="0"/>
              </a:rPr>
              <a:t>Mathematics</a:t>
            </a:r>
          </a:p>
          <a:p>
            <a:pPr marL="0" marR="0">
              <a:lnSpc>
                <a:spcPct val="100000"/>
              </a:lnSpc>
              <a:spcBef>
                <a:spcPts val="0"/>
              </a:spcBef>
              <a:spcAft>
                <a:spcPts val="0"/>
              </a:spcAft>
            </a:pPr>
            <a:r>
              <a:rPr lang="en-GB" sz="2400" dirty="0">
                <a:solidFill>
                  <a:srgbClr val="000000"/>
                </a:solidFill>
                <a:effectLst/>
                <a:latin typeface="Indie Flower" panose="02000000000000000000" pitchFamily="2" charset="0"/>
              </a:rPr>
              <a:t> </a:t>
            </a:r>
          </a:p>
          <a:p>
            <a:pPr marL="0" marR="0">
              <a:lnSpc>
                <a:spcPct val="100000"/>
              </a:lnSpc>
              <a:spcBef>
                <a:spcPts val="0"/>
              </a:spcBef>
              <a:spcAft>
                <a:spcPts val="0"/>
              </a:spcAft>
            </a:pPr>
            <a:r>
              <a:rPr lang="en-GB" sz="2400" dirty="0">
                <a:solidFill>
                  <a:srgbClr val="000000"/>
                </a:solidFill>
                <a:effectLst/>
                <a:latin typeface="Indie Flower" panose="02000000000000000000" pitchFamily="2" charset="0"/>
              </a:rPr>
              <a:t>Structured languages are easily understood by computers because they are defined by a strict sets of rules and grammar. Syntax errors occur when a computer cannot precisely interpret the grammar or structure of the language. </a:t>
            </a:r>
          </a:p>
          <a:p>
            <a:pPr marL="0" marR="0">
              <a:spcBef>
                <a:spcPts val="0"/>
              </a:spcBef>
              <a:spcAft>
                <a:spcPts val="0"/>
              </a:spcAft>
            </a:pPr>
            <a:endParaRPr lang="en-GB" sz="2400" dirty="0">
              <a:solidFill>
                <a:srgbClr val="000000"/>
              </a:solidFill>
              <a:effectLst/>
              <a:latin typeface="Indie Flower" panose="02000000000000000000" pitchFamily="2" charset="0"/>
            </a:endParaRPr>
          </a:p>
          <a:p>
            <a:pPr marL="342900" marR="0" indent="-342900">
              <a:lnSpc>
                <a:spcPct val="100000"/>
              </a:lnSpc>
              <a:spcBef>
                <a:spcPts val="0"/>
              </a:spcBef>
              <a:spcAft>
                <a:spcPts val="0"/>
              </a:spcAft>
              <a:buFontTx/>
              <a:buChar char="-"/>
            </a:pPr>
            <a:endParaRPr lang="en-GB" sz="2000" dirty="0"/>
          </a:p>
        </p:txBody>
      </p:sp>
      <p:sp>
        <p:nvSpPr>
          <p:cNvPr id="4" name="Date Placeholder 3">
            <a:extLst>
              <a:ext uri="{FF2B5EF4-FFF2-40B4-BE49-F238E27FC236}">
                <a16:creationId xmlns:a16="http://schemas.microsoft.com/office/drawing/2014/main" id="{F75D8DCE-A120-482F-A64D-C1E6E7B1E8CB}"/>
              </a:ext>
            </a:extLst>
          </p:cNvPr>
          <p:cNvSpPr>
            <a:spLocks noGrp="1"/>
          </p:cNvSpPr>
          <p:nvPr>
            <p:ph type="dt" sz="half" idx="10"/>
          </p:nvPr>
        </p:nvSpPr>
        <p:spPr/>
        <p:txBody>
          <a:bodyPr/>
          <a:lstStyle/>
          <a:p>
            <a:fld id="{3DDC76A1-E724-4CE7-A855-D519FBE25939}" type="datetime4">
              <a:rPr lang="en-GB" smtClean="0"/>
              <a:t>11 March 2024</a:t>
            </a:fld>
            <a:endParaRPr lang="en-GB"/>
          </a:p>
        </p:txBody>
      </p:sp>
      <p:sp>
        <p:nvSpPr>
          <p:cNvPr id="5" name="Footer Placeholder 4">
            <a:extLst>
              <a:ext uri="{FF2B5EF4-FFF2-40B4-BE49-F238E27FC236}">
                <a16:creationId xmlns:a16="http://schemas.microsoft.com/office/drawing/2014/main" id="{E6BF1BB8-1FBF-42A8-BA2F-0C2B82541149}"/>
              </a:ext>
            </a:extLst>
          </p:cNvPr>
          <p:cNvSpPr>
            <a:spLocks noGrp="1"/>
          </p:cNvSpPr>
          <p:nvPr>
            <p:ph type="ftr" sz="quarter" idx="11"/>
          </p:nvPr>
        </p:nvSpPr>
        <p:spPr/>
        <p:txBody>
          <a:bodyPr/>
          <a:lstStyle/>
          <a:p>
            <a:r>
              <a:rPr lang="en-GB"/>
              <a:t>© Kubrick Group</a:t>
            </a:r>
          </a:p>
        </p:txBody>
      </p:sp>
      <p:sp>
        <p:nvSpPr>
          <p:cNvPr id="6" name="Slide Number Placeholder 5">
            <a:extLst>
              <a:ext uri="{FF2B5EF4-FFF2-40B4-BE49-F238E27FC236}">
                <a16:creationId xmlns:a16="http://schemas.microsoft.com/office/drawing/2014/main" id="{F10DD1AA-9AD8-4241-90C8-B87DDA2BB0D1}"/>
              </a:ext>
            </a:extLst>
          </p:cNvPr>
          <p:cNvSpPr>
            <a:spLocks noGrp="1"/>
          </p:cNvSpPr>
          <p:nvPr>
            <p:ph type="sldNum" sz="quarter" idx="12"/>
          </p:nvPr>
        </p:nvSpPr>
        <p:spPr/>
        <p:txBody>
          <a:bodyPr/>
          <a:lstStyle/>
          <a:p>
            <a:fld id="{E76C374D-40EA-46D5-B147-8C37E776FB84}" type="slidenum">
              <a:rPr lang="en-GB" smtClean="0"/>
              <a:t>15</a:t>
            </a:fld>
            <a:endParaRPr lang="en-GB"/>
          </a:p>
        </p:txBody>
      </p:sp>
    </p:spTree>
    <p:extLst>
      <p:ext uri="{BB962C8B-B14F-4D97-AF65-F5344CB8AC3E}">
        <p14:creationId xmlns:p14="http://schemas.microsoft.com/office/powerpoint/2010/main" val="26811553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EEE4DC"/>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C8676-8DF1-4FD5-9749-C40C16595D4E}"/>
              </a:ext>
            </a:extLst>
          </p:cNvPr>
          <p:cNvSpPr>
            <a:spLocks noGrp="1"/>
          </p:cNvSpPr>
          <p:nvPr>
            <p:ph type="title"/>
          </p:nvPr>
        </p:nvSpPr>
        <p:spPr/>
        <p:txBody>
          <a:bodyPr>
            <a:noAutofit/>
          </a:bodyPr>
          <a:lstStyle/>
          <a:p>
            <a:r>
              <a:rPr lang="en-GB" sz="3600" u="sng" dirty="0">
                <a:effectLst/>
                <a:latin typeface="Indie Flower" panose="02000000000000000000" pitchFamily="2" charset="0"/>
              </a:rPr>
              <a:t>Contents</a:t>
            </a:r>
            <a:endParaRPr lang="en-GB" sz="3600" dirty="0"/>
          </a:p>
        </p:txBody>
      </p:sp>
      <p:sp>
        <p:nvSpPr>
          <p:cNvPr id="4" name="Date Placeholder 3">
            <a:extLst>
              <a:ext uri="{FF2B5EF4-FFF2-40B4-BE49-F238E27FC236}">
                <a16:creationId xmlns:a16="http://schemas.microsoft.com/office/drawing/2014/main" id="{8D593FE9-C715-4406-AF09-993759D972D4}"/>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3DDC76A1-E724-4CE7-A855-D519FBE25939}" type="datetime4">
              <a:rPr kumimoji="0" lang="en-GB" sz="700" b="0" i="0" u="none" strike="noStrike" kern="1200" cap="none" spc="0" normalizeH="0" baseline="0" noProof="0" smtClean="0">
                <a:ln>
                  <a:noFill/>
                </a:ln>
                <a:solidFill>
                  <a:srgbClr val="223536"/>
                </a:solidFill>
                <a:effectLst/>
                <a:uLnTx/>
                <a:uFillTx/>
                <a:latin typeface="Arial"/>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11 March 2024</a:t>
            </a:fld>
            <a:endParaRPr kumimoji="0" lang="en-GB" sz="700" b="0" i="0" u="none" strike="noStrike" kern="1200" cap="none" spc="0" normalizeH="0" baseline="0" noProof="0">
              <a:ln>
                <a:noFill/>
              </a:ln>
              <a:solidFill>
                <a:srgbClr val="223536"/>
              </a:solidFill>
              <a:effectLst/>
              <a:uLnTx/>
              <a:uFillTx/>
              <a:latin typeface="Arial"/>
              <a:ea typeface="+mn-ea"/>
              <a:cs typeface="+mn-cs"/>
            </a:endParaRPr>
          </a:p>
        </p:txBody>
      </p:sp>
      <p:sp>
        <p:nvSpPr>
          <p:cNvPr id="5" name="Footer Placeholder 4">
            <a:extLst>
              <a:ext uri="{FF2B5EF4-FFF2-40B4-BE49-F238E27FC236}">
                <a16:creationId xmlns:a16="http://schemas.microsoft.com/office/drawing/2014/main" id="{CE150B2D-AE5F-4A0C-9E96-900D32626703}"/>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700" b="0" i="0" u="none" strike="noStrike" kern="1200" cap="none" spc="0" normalizeH="0" baseline="0" noProof="0">
                <a:ln>
                  <a:noFill/>
                </a:ln>
                <a:solidFill>
                  <a:srgbClr val="223536"/>
                </a:solidFill>
                <a:effectLst/>
                <a:uLnTx/>
                <a:uFillTx/>
                <a:latin typeface="Arial"/>
                <a:ea typeface="+mn-ea"/>
                <a:cs typeface="+mn-cs"/>
              </a:rPr>
              <a:t>© Kubrick Group</a:t>
            </a:r>
          </a:p>
        </p:txBody>
      </p:sp>
      <p:sp>
        <p:nvSpPr>
          <p:cNvPr id="6" name="Slide Number Placeholder 5">
            <a:extLst>
              <a:ext uri="{FF2B5EF4-FFF2-40B4-BE49-F238E27FC236}">
                <a16:creationId xmlns:a16="http://schemas.microsoft.com/office/drawing/2014/main" id="{C1FEB930-FF80-49AC-A1A4-B4E4A1CCE5EE}"/>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76C374D-40EA-46D5-B147-8C37E776FB84}" type="slidenum">
              <a:rPr kumimoji="0" lang="en-GB" sz="700" b="1" i="0" u="none" strike="noStrike" kern="1200" cap="none" spc="0" normalizeH="0" baseline="0" noProof="0" smtClean="0">
                <a:ln>
                  <a:noFill/>
                </a:ln>
                <a:solidFill>
                  <a:srgbClr val="223536"/>
                </a:solidFill>
                <a:effectLst/>
                <a:uLnTx/>
                <a:uFillTx/>
                <a:latin typeface="Aria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GB" sz="700" b="1" i="0" u="none" strike="noStrike" kern="1200" cap="none" spc="0" normalizeH="0" baseline="0" noProof="0">
              <a:ln>
                <a:noFill/>
              </a:ln>
              <a:solidFill>
                <a:srgbClr val="223536"/>
              </a:solidFill>
              <a:effectLst/>
              <a:uLnTx/>
              <a:uFillTx/>
              <a:latin typeface="Arial"/>
              <a:ea typeface="+mn-ea"/>
              <a:cs typeface="+mn-cs"/>
            </a:endParaRPr>
          </a:p>
        </p:txBody>
      </p:sp>
      <p:sp>
        <p:nvSpPr>
          <p:cNvPr id="10" name="Content Placeholder 2">
            <a:extLst>
              <a:ext uri="{FF2B5EF4-FFF2-40B4-BE49-F238E27FC236}">
                <a16:creationId xmlns:a16="http://schemas.microsoft.com/office/drawing/2014/main" id="{7DF6F45C-1AF0-47E2-AA86-3EC3FB78E3CF}"/>
              </a:ext>
            </a:extLst>
          </p:cNvPr>
          <p:cNvSpPr txBox="1">
            <a:spLocks/>
          </p:cNvSpPr>
          <p:nvPr/>
        </p:nvSpPr>
        <p:spPr>
          <a:xfrm>
            <a:off x="457199" y="1351320"/>
            <a:ext cx="7222525" cy="4351338"/>
          </a:xfrm>
          <a:prstGeom prst="rect">
            <a:avLst/>
          </a:prstGeom>
        </p:spPr>
        <p:txBody>
          <a:bodyPr vert="horz" lIns="0" tIns="0" rIns="0" bIns="0" rtlCol="0" anchor="t" anchorCtr="0">
            <a:normAutofit/>
          </a:bodyPr>
          <a:lstStyle>
            <a:lvl1pPr marL="0" indent="0" algn="l" defTabSz="914400" rtl="0" eaLnBrk="1" latinLnBrk="0" hangingPunct="1">
              <a:lnSpc>
                <a:spcPts val="2100"/>
              </a:lnSpc>
              <a:spcBef>
                <a:spcPts val="1800"/>
              </a:spcBef>
              <a:buClr>
                <a:schemeClr val="tx2"/>
              </a:buClr>
              <a:buFont typeface="Arial" panose="020B0604020202020204" pitchFamily="34" charset="0"/>
              <a:buNone/>
              <a:defRPr sz="1600" kern="1200">
                <a:solidFill>
                  <a:schemeClr val="tx1"/>
                </a:solidFill>
                <a:latin typeface="+mn-lt"/>
                <a:ea typeface="+mn-ea"/>
                <a:cs typeface="+mn-cs"/>
              </a:defRPr>
            </a:lvl1pPr>
            <a:lvl2pPr marL="219075" indent="-219075" algn="l" defTabSz="914400" rtl="0" eaLnBrk="1" latinLnBrk="0" hangingPunct="1">
              <a:lnSpc>
                <a:spcPts val="2100"/>
              </a:lnSpc>
              <a:spcBef>
                <a:spcPts val="1200"/>
              </a:spcBef>
              <a:buClr>
                <a:schemeClr val="tx2"/>
              </a:buClr>
              <a:buFont typeface="Arial" panose="020B0604020202020204" pitchFamily="34" charset="0"/>
              <a:buChar char="•"/>
              <a:defRPr sz="1600" kern="1200">
                <a:solidFill>
                  <a:schemeClr val="tx1"/>
                </a:solidFill>
                <a:latin typeface="+mn-lt"/>
                <a:ea typeface="+mn-ea"/>
                <a:cs typeface="+mn-cs"/>
              </a:defRPr>
            </a:lvl2pPr>
            <a:lvl3pPr marL="228600" indent="-228600" algn="l" defTabSz="914400" rtl="0" eaLnBrk="1" latinLnBrk="0" hangingPunct="1">
              <a:lnSpc>
                <a:spcPts val="2100"/>
              </a:lnSpc>
              <a:spcBef>
                <a:spcPts val="1200"/>
              </a:spcBef>
              <a:buClr>
                <a:schemeClr val="tx2"/>
              </a:buClr>
              <a:buFont typeface="Arial" panose="020B0604020202020204" pitchFamily="34" charset="0"/>
              <a:buChar char="•"/>
              <a:defRPr sz="1600" kern="1200">
                <a:solidFill>
                  <a:schemeClr val="tx1"/>
                </a:solidFill>
                <a:latin typeface="+mn-lt"/>
                <a:ea typeface="+mn-ea"/>
                <a:cs typeface="+mn-cs"/>
              </a:defRPr>
            </a:lvl3pPr>
            <a:lvl4pPr marL="228600" indent="-228600" algn="l" defTabSz="914400" rtl="0" eaLnBrk="1" latinLnBrk="0" hangingPunct="1">
              <a:lnSpc>
                <a:spcPts val="2100"/>
              </a:lnSpc>
              <a:spcBef>
                <a:spcPts val="1200"/>
              </a:spcBef>
              <a:buClr>
                <a:schemeClr val="tx2"/>
              </a:buClr>
              <a:buFont typeface="Arial" panose="020B0604020202020204" pitchFamily="34" charset="0"/>
              <a:buChar char="•"/>
              <a:defRPr sz="1200" kern="1200">
                <a:solidFill>
                  <a:schemeClr val="tx1"/>
                </a:solidFill>
                <a:latin typeface="+mn-lt"/>
                <a:ea typeface="+mn-ea"/>
                <a:cs typeface="+mn-cs"/>
              </a:defRPr>
            </a:lvl4pPr>
            <a:lvl5pPr marL="228600" indent="-228600" algn="l" defTabSz="914400" rtl="0" eaLnBrk="1" latinLnBrk="0" hangingPunct="1">
              <a:lnSpc>
                <a:spcPts val="2100"/>
              </a:lnSpc>
              <a:spcBef>
                <a:spcPts val="1200"/>
              </a:spcBef>
              <a:buClr>
                <a:schemeClr val="tx2"/>
              </a:buClr>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0" lvl="0" indent="-342900" algn="l" defTabSz="914400" rtl="0" eaLnBrk="1" fontAlgn="auto" latinLnBrk="0" hangingPunct="1">
              <a:lnSpc>
                <a:spcPct val="150000"/>
              </a:lnSpc>
              <a:spcBef>
                <a:spcPts val="0"/>
              </a:spcBef>
              <a:spcAft>
                <a:spcPts val="0"/>
              </a:spcAft>
              <a:buClr>
                <a:srgbClr val="14F278"/>
              </a:buClr>
              <a:buSzTx/>
              <a:buFontTx/>
              <a:buChar char="-"/>
              <a:tabLst/>
              <a:defRPr/>
            </a:pPr>
            <a:r>
              <a:rPr kumimoji="0" lang="en-GB" sz="2400" i="0" u="none" strike="noStrike" kern="1200" cap="none" spc="0" normalizeH="0" baseline="0" noProof="0" dirty="0">
                <a:ln>
                  <a:noFill/>
                </a:ln>
                <a:solidFill>
                  <a:srgbClr val="000000"/>
                </a:solidFill>
                <a:effectLst/>
                <a:uLnTx/>
                <a:uFillTx/>
                <a:latin typeface="Indie Flower" panose="02000000000000000000" pitchFamily="2" charset="0"/>
                <a:ea typeface="+mn-ea"/>
                <a:cs typeface="+mn-cs"/>
              </a:rPr>
              <a:t>Introduction to Natural Language Processing</a:t>
            </a:r>
          </a:p>
          <a:p>
            <a:pPr marL="342900" marR="0" lvl="0" indent="-342900" algn="l" defTabSz="914400" rtl="0" eaLnBrk="1" fontAlgn="auto" latinLnBrk="0" hangingPunct="1">
              <a:lnSpc>
                <a:spcPct val="150000"/>
              </a:lnSpc>
              <a:spcBef>
                <a:spcPts val="0"/>
              </a:spcBef>
              <a:spcAft>
                <a:spcPts val="0"/>
              </a:spcAft>
              <a:buClr>
                <a:srgbClr val="14F278"/>
              </a:buClr>
              <a:buSzTx/>
              <a:buFontTx/>
              <a:buChar char="-"/>
              <a:tabLst/>
              <a:defRPr/>
            </a:pPr>
            <a:r>
              <a:rPr kumimoji="0" lang="en-GB" sz="3000" b="1" i="0" u="none" strike="noStrike" kern="1200" cap="none" spc="0" normalizeH="0" baseline="0" noProof="0" dirty="0">
                <a:ln>
                  <a:noFill/>
                </a:ln>
                <a:solidFill>
                  <a:schemeClr val="accent5"/>
                </a:solidFill>
                <a:effectLst/>
                <a:uLnTx/>
                <a:uFillTx/>
                <a:latin typeface="Indie Flower" panose="02000000000000000000" pitchFamily="2" charset="0"/>
                <a:ea typeface="+mn-ea"/>
                <a:cs typeface="+mn-cs"/>
              </a:rPr>
              <a:t>Terminology</a:t>
            </a:r>
          </a:p>
          <a:p>
            <a:pPr marL="342900" marR="0" lvl="0" indent="-342900" algn="l" defTabSz="914400" rtl="0" eaLnBrk="1" fontAlgn="auto" latinLnBrk="0" hangingPunct="1">
              <a:lnSpc>
                <a:spcPct val="150000"/>
              </a:lnSpc>
              <a:spcBef>
                <a:spcPts val="0"/>
              </a:spcBef>
              <a:spcAft>
                <a:spcPts val="0"/>
              </a:spcAft>
              <a:buClr>
                <a:srgbClr val="14F278"/>
              </a:buClr>
              <a:buSzTx/>
              <a:buFontTx/>
              <a:buChar char="-"/>
              <a:tabLst/>
              <a:defRPr/>
            </a:pPr>
            <a:r>
              <a:rPr kumimoji="0" lang="en-GB" sz="2400" b="0" i="0" u="none" strike="noStrike" kern="1200" cap="none" spc="0" normalizeH="0" baseline="0" noProof="0" dirty="0">
                <a:ln>
                  <a:noFill/>
                </a:ln>
                <a:solidFill>
                  <a:srgbClr val="000000"/>
                </a:solidFill>
                <a:effectLst/>
                <a:uLnTx/>
                <a:uFillTx/>
                <a:latin typeface="Indie Flower" panose="02000000000000000000" pitchFamily="2" charset="0"/>
                <a:ea typeface="+mn-ea"/>
                <a:cs typeface="+mn-cs"/>
              </a:rPr>
              <a:t>NLP Pipelines</a:t>
            </a:r>
          </a:p>
        </p:txBody>
      </p:sp>
    </p:spTree>
    <p:extLst>
      <p:ext uri="{BB962C8B-B14F-4D97-AF65-F5344CB8AC3E}">
        <p14:creationId xmlns:p14="http://schemas.microsoft.com/office/powerpoint/2010/main" val="15266378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EEE4DC"/>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7B2DC-8063-4B27-A8A4-A917A01358B3}"/>
              </a:ext>
            </a:extLst>
          </p:cNvPr>
          <p:cNvSpPr>
            <a:spLocks noGrp="1"/>
          </p:cNvSpPr>
          <p:nvPr>
            <p:ph type="title"/>
          </p:nvPr>
        </p:nvSpPr>
        <p:spPr/>
        <p:txBody>
          <a:bodyPr>
            <a:noAutofit/>
          </a:bodyPr>
          <a:lstStyle/>
          <a:p>
            <a:r>
              <a:rPr lang="en-GB" sz="3600" u="sng" dirty="0">
                <a:effectLst/>
                <a:latin typeface="Indie Flower" panose="02000000000000000000" pitchFamily="2" charset="0"/>
              </a:rPr>
              <a:t>NLP Terminology</a:t>
            </a:r>
            <a:endParaRPr lang="en-GB" sz="3600" dirty="0"/>
          </a:p>
        </p:txBody>
      </p:sp>
      <p:sp>
        <p:nvSpPr>
          <p:cNvPr id="3" name="Content Placeholder 2">
            <a:extLst>
              <a:ext uri="{FF2B5EF4-FFF2-40B4-BE49-F238E27FC236}">
                <a16:creationId xmlns:a16="http://schemas.microsoft.com/office/drawing/2014/main" id="{E82C0663-B3BF-4E42-A421-F0C3601639A2}"/>
              </a:ext>
            </a:extLst>
          </p:cNvPr>
          <p:cNvSpPr>
            <a:spLocks noGrp="1"/>
          </p:cNvSpPr>
          <p:nvPr>
            <p:ph idx="1"/>
          </p:nvPr>
        </p:nvSpPr>
        <p:spPr>
          <a:xfrm>
            <a:off x="457200" y="1351320"/>
            <a:ext cx="11277600" cy="4351338"/>
          </a:xfrm>
        </p:spPr>
        <p:txBody>
          <a:bodyPr>
            <a:normAutofit/>
          </a:bodyPr>
          <a:lstStyle/>
          <a:p>
            <a:pPr marL="0" marR="0">
              <a:lnSpc>
                <a:spcPct val="100000"/>
              </a:lnSpc>
              <a:spcBef>
                <a:spcPts val="0"/>
              </a:spcBef>
              <a:spcAft>
                <a:spcPts val="0"/>
              </a:spcAft>
            </a:pPr>
            <a:r>
              <a:rPr lang="en-GB" sz="2400" dirty="0">
                <a:solidFill>
                  <a:srgbClr val="000000"/>
                </a:solidFill>
                <a:effectLst/>
                <a:latin typeface="Indie Flower" panose="02000000000000000000" pitchFamily="2" charset="0"/>
              </a:rPr>
              <a:t>In NLP, we often hear people refer to </a:t>
            </a:r>
            <a:r>
              <a:rPr lang="en-GB" sz="2400" dirty="0">
                <a:solidFill>
                  <a:schemeClr val="tx2">
                    <a:lumMod val="50000"/>
                  </a:schemeClr>
                </a:solidFill>
                <a:effectLst/>
                <a:latin typeface="Indie Flower" panose="02000000000000000000" pitchFamily="2" charset="0"/>
              </a:rPr>
              <a:t>terms</a:t>
            </a:r>
            <a:r>
              <a:rPr lang="en-GB" sz="2400" dirty="0">
                <a:solidFill>
                  <a:srgbClr val="000000"/>
                </a:solidFill>
                <a:effectLst/>
                <a:latin typeface="Indie Flower" panose="02000000000000000000" pitchFamily="2" charset="0"/>
              </a:rPr>
              <a:t>, </a:t>
            </a:r>
            <a:r>
              <a:rPr lang="en-GB" sz="2400" dirty="0">
                <a:solidFill>
                  <a:schemeClr val="tx2">
                    <a:lumMod val="50000"/>
                  </a:schemeClr>
                </a:solidFill>
                <a:effectLst/>
                <a:latin typeface="Indie Flower" panose="02000000000000000000" pitchFamily="2" charset="0"/>
              </a:rPr>
              <a:t>documents</a:t>
            </a:r>
            <a:r>
              <a:rPr lang="en-GB" sz="2400" dirty="0">
                <a:solidFill>
                  <a:srgbClr val="000000"/>
                </a:solidFill>
                <a:effectLst/>
                <a:latin typeface="Indie Flower" panose="02000000000000000000" pitchFamily="2" charset="0"/>
              </a:rPr>
              <a:t> and </a:t>
            </a:r>
            <a:r>
              <a:rPr lang="en-GB" sz="2400" dirty="0">
                <a:solidFill>
                  <a:schemeClr val="tx2">
                    <a:lumMod val="50000"/>
                  </a:schemeClr>
                </a:solidFill>
                <a:effectLst/>
                <a:latin typeface="Indie Flower" panose="02000000000000000000" pitchFamily="2" charset="0"/>
              </a:rPr>
              <a:t>corpuses</a:t>
            </a:r>
            <a:r>
              <a:rPr lang="en-GB" sz="2400" dirty="0">
                <a:solidFill>
                  <a:srgbClr val="000000"/>
                </a:solidFill>
                <a:effectLst/>
                <a:latin typeface="Indie Flower" panose="02000000000000000000" pitchFamily="2" charset="0"/>
              </a:rPr>
              <a:t>.</a:t>
            </a:r>
          </a:p>
          <a:p>
            <a:pPr marL="342900" marR="0" indent="-342900">
              <a:lnSpc>
                <a:spcPct val="100000"/>
              </a:lnSpc>
              <a:spcBef>
                <a:spcPts val="0"/>
              </a:spcBef>
              <a:spcAft>
                <a:spcPts val="0"/>
              </a:spcAft>
              <a:buFontTx/>
              <a:buChar char="-"/>
            </a:pPr>
            <a:endParaRPr lang="en-GB" sz="2000" dirty="0"/>
          </a:p>
        </p:txBody>
      </p:sp>
      <p:sp>
        <p:nvSpPr>
          <p:cNvPr id="4" name="Date Placeholder 3">
            <a:extLst>
              <a:ext uri="{FF2B5EF4-FFF2-40B4-BE49-F238E27FC236}">
                <a16:creationId xmlns:a16="http://schemas.microsoft.com/office/drawing/2014/main" id="{F75D8DCE-A120-482F-A64D-C1E6E7B1E8CB}"/>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3DDC76A1-E724-4CE7-A855-D519FBE25939}" type="datetime4">
              <a:rPr kumimoji="0" lang="en-GB" sz="700" b="0" i="0" u="none" strike="noStrike" kern="1200" cap="none" spc="0" normalizeH="0" baseline="0" noProof="0" smtClean="0">
                <a:ln>
                  <a:noFill/>
                </a:ln>
                <a:solidFill>
                  <a:srgbClr val="223536"/>
                </a:solidFill>
                <a:effectLst/>
                <a:uLnTx/>
                <a:uFillTx/>
                <a:latin typeface="Arial"/>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11 March 2024</a:t>
            </a:fld>
            <a:endParaRPr kumimoji="0" lang="en-GB" sz="700" b="0" i="0" u="none" strike="noStrike" kern="1200" cap="none" spc="0" normalizeH="0" baseline="0" noProof="0">
              <a:ln>
                <a:noFill/>
              </a:ln>
              <a:solidFill>
                <a:srgbClr val="223536"/>
              </a:solidFill>
              <a:effectLst/>
              <a:uLnTx/>
              <a:uFillTx/>
              <a:latin typeface="Arial"/>
              <a:ea typeface="+mn-ea"/>
              <a:cs typeface="+mn-cs"/>
            </a:endParaRPr>
          </a:p>
        </p:txBody>
      </p:sp>
      <p:sp>
        <p:nvSpPr>
          <p:cNvPr id="5" name="Footer Placeholder 4">
            <a:extLst>
              <a:ext uri="{FF2B5EF4-FFF2-40B4-BE49-F238E27FC236}">
                <a16:creationId xmlns:a16="http://schemas.microsoft.com/office/drawing/2014/main" id="{E6BF1BB8-1FBF-42A8-BA2F-0C2B82541149}"/>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700" b="0" i="0" u="none" strike="noStrike" kern="1200" cap="none" spc="0" normalizeH="0" baseline="0" noProof="0">
                <a:ln>
                  <a:noFill/>
                </a:ln>
                <a:solidFill>
                  <a:srgbClr val="223536"/>
                </a:solidFill>
                <a:effectLst/>
                <a:uLnTx/>
                <a:uFillTx/>
                <a:latin typeface="Arial"/>
                <a:ea typeface="+mn-ea"/>
                <a:cs typeface="+mn-cs"/>
              </a:rPr>
              <a:t>© Kubrick Group</a:t>
            </a:r>
          </a:p>
        </p:txBody>
      </p:sp>
      <p:sp>
        <p:nvSpPr>
          <p:cNvPr id="6" name="Slide Number Placeholder 5">
            <a:extLst>
              <a:ext uri="{FF2B5EF4-FFF2-40B4-BE49-F238E27FC236}">
                <a16:creationId xmlns:a16="http://schemas.microsoft.com/office/drawing/2014/main" id="{F10DD1AA-9AD8-4241-90C8-B87DDA2BB0D1}"/>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76C374D-40EA-46D5-B147-8C37E776FB84}" type="slidenum">
              <a:rPr kumimoji="0" lang="en-GB" sz="700" b="1" i="0" u="none" strike="noStrike" kern="1200" cap="none" spc="0" normalizeH="0" baseline="0" noProof="0" smtClean="0">
                <a:ln>
                  <a:noFill/>
                </a:ln>
                <a:solidFill>
                  <a:srgbClr val="223536"/>
                </a:solidFill>
                <a:effectLst/>
                <a:uLnTx/>
                <a:uFillTx/>
                <a:latin typeface="Aria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GB" sz="700" b="1" i="0" u="none" strike="noStrike" kern="1200" cap="none" spc="0" normalizeH="0" baseline="0" noProof="0">
              <a:ln>
                <a:noFill/>
              </a:ln>
              <a:solidFill>
                <a:srgbClr val="223536"/>
              </a:solidFill>
              <a:effectLst/>
              <a:uLnTx/>
              <a:uFillTx/>
              <a:latin typeface="Arial"/>
              <a:ea typeface="+mn-ea"/>
              <a:cs typeface="+mn-cs"/>
            </a:endParaRPr>
          </a:p>
        </p:txBody>
      </p:sp>
    </p:spTree>
    <p:extLst>
      <p:ext uri="{BB962C8B-B14F-4D97-AF65-F5344CB8AC3E}">
        <p14:creationId xmlns:p14="http://schemas.microsoft.com/office/powerpoint/2010/main" val="18852089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EEE4DC"/>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7B2DC-8063-4B27-A8A4-A917A01358B3}"/>
              </a:ext>
            </a:extLst>
          </p:cNvPr>
          <p:cNvSpPr>
            <a:spLocks noGrp="1"/>
          </p:cNvSpPr>
          <p:nvPr>
            <p:ph type="title"/>
          </p:nvPr>
        </p:nvSpPr>
        <p:spPr/>
        <p:txBody>
          <a:bodyPr>
            <a:noAutofit/>
          </a:bodyPr>
          <a:lstStyle/>
          <a:p>
            <a:r>
              <a:rPr lang="en-GB" sz="3600" u="sng" dirty="0">
                <a:effectLst/>
                <a:latin typeface="Indie Flower" panose="02000000000000000000" pitchFamily="2" charset="0"/>
              </a:rPr>
              <a:t>NLP Terminology</a:t>
            </a:r>
            <a:endParaRPr lang="en-GB" sz="3600" dirty="0"/>
          </a:p>
        </p:txBody>
      </p:sp>
      <p:sp>
        <p:nvSpPr>
          <p:cNvPr id="4" name="Date Placeholder 3">
            <a:extLst>
              <a:ext uri="{FF2B5EF4-FFF2-40B4-BE49-F238E27FC236}">
                <a16:creationId xmlns:a16="http://schemas.microsoft.com/office/drawing/2014/main" id="{F75D8DCE-A120-482F-A64D-C1E6E7B1E8CB}"/>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3DDC76A1-E724-4CE7-A855-D519FBE25939}" type="datetime4">
              <a:rPr kumimoji="0" lang="en-GB" sz="700" b="0" i="0" u="none" strike="noStrike" kern="1200" cap="none" spc="0" normalizeH="0" baseline="0" noProof="0" smtClean="0">
                <a:ln>
                  <a:noFill/>
                </a:ln>
                <a:solidFill>
                  <a:srgbClr val="223536"/>
                </a:solidFill>
                <a:effectLst/>
                <a:uLnTx/>
                <a:uFillTx/>
                <a:latin typeface="Arial"/>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11 March 2024</a:t>
            </a:fld>
            <a:endParaRPr kumimoji="0" lang="en-GB" sz="700" b="0" i="0" u="none" strike="noStrike" kern="1200" cap="none" spc="0" normalizeH="0" baseline="0" noProof="0">
              <a:ln>
                <a:noFill/>
              </a:ln>
              <a:solidFill>
                <a:srgbClr val="223536"/>
              </a:solidFill>
              <a:effectLst/>
              <a:uLnTx/>
              <a:uFillTx/>
              <a:latin typeface="Arial"/>
              <a:ea typeface="+mn-ea"/>
              <a:cs typeface="+mn-cs"/>
            </a:endParaRPr>
          </a:p>
        </p:txBody>
      </p:sp>
      <p:sp>
        <p:nvSpPr>
          <p:cNvPr id="5" name="Footer Placeholder 4">
            <a:extLst>
              <a:ext uri="{FF2B5EF4-FFF2-40B4-BE49-F238E27FC236}">
                <a16:creationId xmlns:a16="http://schemas.microsoft.com/office/drawing/2014/main" id="{E6BF1BB8-1FBF-42A8-BA2F-0C2B82541149}"/>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700" b="0" i="0" u="none" strike="noStrike" kern="1200" cap="none" spc="0" normalizeH="0" baseline="0" noProof="0">
                <a:ln>
                  <a:noFill/>
                </a:ln>
                <a:solidFill>
                  <a:srgbClr val="223536"/>
                </a:solidFill>
                <a:effectLst/>
                <a:uLnTx/>
                <a:uFillTx/>
                <a:latin typeface="Arial"/>
                <a:ea typeface="+mn-ea"/>
                <a:cs typeface="+mn-cs"/>
              </a:rPr>
              <a:t>© Kubrick Group</a:t>
            </a:r>
          </a:p>
        </p:txBody>
      </p:sp>
      <p:sp>
        <p:nvSpPr>
          <p:cNvPr id="6" name="Slide Number Placeholder 5">
            <a:extLst>
              <a:ext uri="{FF2B5EF4-FFF2-40B4-BE49-F238E27FC236}">
                <a16:creationId xmlns:a16="http://schemas.microsoft.com/office/drawing/2014/main" id="{F10DD1AA-9AD8-4241-90C8-B87DDA2BB0D1}"/>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76C374D-40EA-46D5-B147-8C37E776FB84}" type="slidenum">
              <a:rPr kumimoji="0" lang="en-GB" sz="700" b="1" i="0" u="none" strike="noStrike" kern="1200" cap="none" spc="0" normalizeH="0" baseline="0" noProof="0" smtClean="0">
                <a:ln>
                  <a:noFill/>
                </a:ln>
                <a:solidFill>
                  <a:srgbClr val="223536"/>
                </a:solidFill>
                <a:effectLst/>
                <a:uLnTx/>
                <a:uFillTx/>
                <a:latin typeface="Aria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GB" sz="700" b="1" i="0" u="none" strike="noStrike" kern="1200" cap="none" spc="0" normalizeH="0" baseline="0" noProof="0">
              <a:ln>
                <a:noFill/>
              </a:ln>
              <a:solidFill>
                <a:srgbClr val="223536"/>
              </a:solidFill>
              <a:effectLst/>
              <a:uLnTx/>
              <a:uFillTx/>
              <a:latin typeface="Arial"/>
              <a:ea typeface="+mn-ea"/>
              <a:cs typeface="+mn-cs"/>
            </a:endParaRPr>
          </a:p>
        </p:txBody>
      </p:sp>
      <p:graphicFrame>
        <p:nvGraphicFramePr>
          <p:cNvPr id="7" name="Table 6">
            <a:extLst>
              <a:ext uri="{FF2B5EF4-FFF2-40B4-BE49-F238E27FC236}">
                <a16:creationId xmlns:a16="http://schemas.microsoft.com/office/drawing/2014/main" id="{18A21239-9049-4BF1-9FC8-B800860A3685}"/>
              </a:ext>
            </a:extLst>
          </p:cNvPr>
          <p:cNvGraphicFramePr>
            <a:graphicFrameLocks noGrp="1"/>
          </p:cNvGraphicFramePr>
          <p:nvPr/>
        </p:nvGraphicFramePr>
        <p:xfrm>
          <a:off x="3550310" y="2023904"/>
          <a:ext cx="5091379" cy="1249680"/>
        </p:xfrm>
        <a:graphic>
          <a:graphicData uri="http://schemas.openxmlformats.org/drawingml/2006/table">
            <a:tbl>
              <a:tblPr/>
              <a:tblGrid>
                <a:gridCol w="1700784">
                  <a:extLst>
                    <a:ext uri="{9D8B030D-6E8A-4147-A177-3AD203B41FA5}">
                      <a16:colId xmlns:a16="http://schemas.microsoft.com/office/drawing/2014/main" val="153968889"/>
                    </a:ext>
                  </a:extLst>
                </a:gridCol>
                <a:gridCol w="3390595">
                  <a:extLst>
                    <a:ext uri="{9D8B030D-6E8A-4147-A177-3AD203B41FA5}">
                      <a16:colId xmlns:a16="http://schemas.microsoft.com/office/drawing/2014/main" val="2847880566"/>
                    </a:ext>
                  </a:extLst>
                </a:gridCol>
              </a:tblGrid>
              <a:tr h="0">
                <a:tc>
                  <a:txBody>
                    <a:bodyPr/>
                    <a:lstStyle/>
                    <a:p>
                      <a:pPr marL="0" marR="0" fontAlgn="t">
                        <a:spcBef>
                          <a:spcPts val="0"/>
                        </a:spcBef>
                        <a:spcAft>
                          <a:spcPts val="0"/>
                        </a:spcAft>
                      </a:pPr>
                      <a:r>
                        <a:rPr lang="en-GB" sz="2400" dirty="0">
                          <a:solidFill>
                            <a:srgbClr val="2488CB"/>
                          </a:solidFill>
                          <a:effectLst/>
                          <a:latin typeface="Indie Flower" panose="02000000000000000000" pitchFamily="2" charset="0"/>
                        </a:rPr>
                        <a:t>Term</a:t>
                      </a:r>
                    </a:p>
                  </a:txBody>
                  <a:tcPr marL="38100" marR="38100" marT="25400" marB="254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GB" sz="2400">
                          <a:solidFill>
                            <a:srgbClr val="000000"/>
                          </a:solidFill>
                          <a:effectLst/>
                          <a:latin typeface="Indie Flower" panose="02000000000000000000" pitchFamily="2" charset="0"/>
                        </a:rPr>
                        <a:t>A word in a document</a:t>
                      </a:r>
                    </a:p>
                  </a:txBody>
                  <a:tcPr marL="38100" marR="38100" marT="25400" marB="254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extLst>
                  <a:ext uri="{0D108BD9-81ED-4DB2-BD59-A6C34878D82A}">
                    <a16:rowId xmlns:a16="http://schemas.microsoft.com/office/drawing/2014/main" val="3209754763"/>
                  </a:ext>
                </a:extLst>
              </a:tr>
              <a:tr h="0">
                <a:tc>
                  <a:txBody>
                    <a:bodyPr/>
                    <a:lstStyle/>
                    <a:p>
                      <a:pPr marL="0" marR="0" fontAlgn="t">
                        <a:spcBef>
                          <a:spcPts val="0"/>
                        </a:spcBef>
                        <a:spcAft>
                          <a:spcPts val="0"/>
                        </a:spcAft>
                      </a:pPr>
                      <a:r>
                        <a:rPr lang="en-GB" sz="2400">
                          <a:solidFill>
                            <a:srgbClr val="52328A"/>
                          </a:solidFill>
                          <a:effectLst/>
                          <a:latin typeface="Indie Flower" panose="02000000000000000000" pitchFamily="2" charset="0"/>
                        </a:rPr>
                        <a:t>Document</a:t>
                      </a:r>
                    </a:p>
                  </a:txBody>
                  <a:tcPr marL="38100" marR="38100" marT="25400" marB="254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GB" sz="2400">
                          <a:solidFill>
                            <a:srgbClr val="000000"/>
                          </a:solidFill>
                          <a:effectLst/>
                          <a:latin typeface="Indie Flower" panose="02000000000000000000" pitchFamily="2" charset="0"/>
                        </a:rPr>
                        <a:t>A sequence of words</a:t>
                      </a:r>
                    </a:p>
                  </a:txBody>
                  <a:tcPr marL="38100" marR="38100" marT="25400" marB="254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extLst>
                  <a:ext uri="{0D108BD9-81ED-4DB2-BD59-A6C34878D82A}">
                    <a16:rowId xmlns:a16="http://schemas.microsoft.com/office/drawing/2014/main" val="614109936"/>
                  </a:ext>
                </a:extLst>
              </a:tr>
              <a:tr h="0">
                <a:tc>
                  <a:txBody>
                    <a:bodyPr/>
                    <a:lstStyle/>
                    <a:p>
                      <a:pPr marL="0" marR="0" fontAlgn="t">
                        <a:spcBef>
                          <a:spcPts val="0"/>
                        </a:spcBef>
                        <a:spcAft>
                          <a:spcPts val="0"/>
                        </a:spcAft>
                      </a:pPr>
                      <a:r>
                        <a:rPr lang="en-GB" sz="2400">
                          <a:solidFill>
                            <a:srgbClr val="183AE1"/>
                          </a:solidFill>
                          <a:effectLst/>
                          <a:latin typeface="Indie Flower" panose="02000000000000000000" pitchFamily="2" charset="0"/>
                        </a:rPr>
                        <a:t>Corpus</a:t>
                      </a:r>
                    </a:p>
                  </a:txBody>
                  <a:tcPr marL="38100" marR="38100" marT="25400" marB="254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GB" sz="2400" dirty="0">
                          <a:solidFill>
                            <a:srgbClr val="000000"/>
                          </a:solidFill>
                          <a:effectLst/>
                          <a:latin typeface="Indie Flower" panose="02000000000000000000" pitchFamily="2" charset="0"/>
                        </a:rPr>
                        <a:t>A collection of documents</a:t>
                      </a:r>
                    </a:p>
                  </a:txBody>
                  <a:tcPr marL="38100" marR="38100" marT="25400" marB="254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extLst>
                  <a:ext uri="{0D108BD9-81ED-4DB2-BD59-A6C34878D82A}">
                    <a16:rowId xmlns:a16="http://schemas.microsoft.com/office/drawing/2014/main" val="199240724"/>
                  </a:ext>
                </a:extLst>
              </a:tr>
            </a:tbl>
          </a:graphicData>
        </a:graphic>
      </p:graphicFrame>
      <p:sp>
        <p:nvSpPr>
          <p:cNvPr id="10" name="Content Placeholder 2">
            <a:extLst>
              <a:ext uri="{FF2B5EF4-FFF2-40B4-BE49-F238E27FC236}">
                <a16:creationId xmlns:a16="http://schemas.microsoft.com/office/drawing/2014/main" id="{46E0186C-B85D-4136-9FA8-EC5CEF9D19EC}"/>
              </a:ext>
            </a:extLst>
          </p:cNvPr>
          <p:cNvSpPr txBox="1">
            <a:spLocks/>
          </p:cNvSpPr>
          <p:nvPr/>
        </p:nvSpPr>
        <p:spPr>
          <a:xfrm>
            <a:off x="457200" y="1351320"/>
            <a:ext cx="11277600" cy="4351338"/>
          </a:xfrm>
          <a:prstGeom prst="rect">
            <a:avLst/>
          </a:prstGeom>
        </p:spPr>
        <p:txBody>
          <a:bodyPr vert="horz" lIns="0" tIns="0" rIns="0" bIns="0" rtlCol="0" anchor="t" anchorCtr="0">
            <a:normAutofit/>
          </a:bodyPr>
          <a:lstStyle>
            <a:lvl1pPr marL="0" indent="0" algn="l" defTabSz="914400" rtl="0" eaLnBrk="1" latinLnBrk="0" hangingPunct="1">
              <a:lnSpc>
                <a:spcPts val="2100"/>
              </a:lnSpc>
              <a:spcBef>
                <a:spcPts val="1800"/>
              </a:spcBef>
              <a:buClr>
                <a:schemeClr val="tx2"/>
              </a:buClr>
              <a:buFont typeface="Arial" panose="020B0604020202020204" pitchFamily="34" charset="0"/>
              <a:buNone/>
              <a:defRPr sz="1600" kern="1200">
                <a:solidFill>
                  <a:schemeClr val="tx1"/>
                </a:solidFill>
                <a:latin typeface="+mn-lt"/>
                <a:ea typeface="+mn-ea"/>
                <a:cs typeface="+mn-cs"/>
              </a:defRPr>
            </a:lvl1pPr>
            <a:lvl2pPr marL="219075" indent="-219075" algn="l" defTabSz="914400" rtl="0" eaLnBrk="1" latinLnBrk="0" hangingPunct="1">
              <a:lnSpc>
                <a:spcPts val="2100"/>
              </a:lnSpc>
              <a:spcBef>
                <a:spcPts val="1200"/>
              </a:spcBef>
              <a:buClr>
                <a:schemeClr val="tx2"/>
              </a:buClr>
              <a:buFont typeface="Arial" panose="020B0604020202020204" pitchFamily="34" charset="0"/>
              <a:buChar char="•"/>
              <a:defRPr sz="1600" kern="1200">
                <a:solidFill>
                  <a:schemeClr val="tx1"/>
                </a:solidFill>
                <a:latin typeface="+mn-lt"/>
                <a:ea typeface="+mn-ea"/>
                <a:cs typeface="+mn-cs"/>
              </a:defRPr>
            </a:lvl2pPr>
            <a:lvl3pPr marL="228600" indent="-228600" algn="l" defTabSz="914400" rtl="0" eaLnBrk="1" latinLnBrk="0" hangingPunct="1">
              <a:lnSpc>
                <a:spcPts val="2100"/>
              </a:lnSpc>
              <a:spcBef>
                <a:spcPts val="1200"/>
              </a:spcBef>
              <a:buClr>
                <a:schemeClr val="tx2"/>
              </a:buClr>
              <a:buFont typeface="Arial" panose="020B0604020202020204" pitchFamily="34" charset="0"/>
              <a:buChar char="•"/>
              <a:defRPr sz="1600" kern="1200">
                <a:solidFill>
                  <a:schemeClr val="tx1"/>
                </a:solidFill>
                <a:latin typeface="+mn-lt"/>
                <a:ea typeface="+mn-ea"/>
                <a:cs typeface="+mn-cs"/>
              </a:defRPr>
            </a:lvl3pPr>
            <a:lvl4pPr marL="228600" indent="-228600" algn="l" defTabSz="914400" rtl="0" eaLnBrk="1" latinLnBrk="0" hangingPunct="1">
              <a:lnSpc>
                <a:spcPts val="2100"/>
              </a:lnSpc>
              <a:spcBef>
                <a:spcPts val="1200"/>
              </a:spcBef>
              <a:buClr>
                <a:schemeClr val="tx2"/>
              </a:buClr>
              <a:buFont typeface="Arial" panose="020B0604020202020204" pitchFamily="34" charset="0"/>
              <a:buChar char="•"/>
              <a:defRPr sz="1200" kern="1200">
                <a:solidFill>
                  <a:schemeClr val="tx1"/>
                </a:solidFill>
                <a:latin typeface="+mn-lt"/>
                <a:ea typeface="+mn-ea"/>
                <a:cs typeface="+mn-cs"/>
              </a:defRPr>
            </a:lvl4pPr>
            <a:lvl5pPr marL="228600" indent="-228600" algn="l" defTabSz="914400" rtl="0" eaLnBrk="1" latinLnBrk="0" hangingPunct="1">
              <a:lnSpc>
                <a:spcPts val="2100"/>
              </a:lnSpc>
              <a:spcBef>
                <a:spcPts val="1200"/>
              </a:spcBef>
              <a:buClr>
                <a:schemeClr val="tx2"/>
              </a:buClr>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0"/>
              </a:spcBef>
            </a:pPr>
            <a:r>
              <a:rPr lang="en-GB" sz="2400">
                <a:solidFill>
                  <a:srgbClr val="000000"/>
                </a:solidFill>
                <a:latin typeface="Indie Flower" panose="02000000000000000000" pitchFamily="2" charset="0"/>
              </a:rPr>
              <a:t>In NLP, we often hear people refer to </a:t>
            </a:r>
            <a:r>
              <a:rPr lang="en-GB" sz="2400">
                <a:solidFill>
                  <a:schemeClr val="tx2">
                    <a:lumMod val="50000"/>
                  </a:schemeClr>
                </a:solidFill>
                <a:latin typeface="Indie Flower" panose="02000000000000000000" pitchFamily="2" charset="0"/>
              </a:rPr>
              <a:t>terms</a:t>
            </a:r>
            <a:r>
              <a:rPr lang="en-GB" sz="2400">
                <a:solidFill>
                  <a:srgbClr val="000000"/>
                </a:solidFill>
                <a:latin typeface="Indie Flower" panose="02000000000000000000" pitchFamily="2" charset="0"/>
              </a:rPr>
              <a:t>, </a:t>
            </a:r>
            <a:r>
              <a:rPr lang="en-GB" sz="2400">
                <a:solidFill>
                  <a:schemeClr val="tx2">
                    <a:lumMod val="50000"/>
                  </a:schemeClr>
                </a:solidFill>
                <a:latin typeface="Indie Flower" panose="02000000000000000000" pitchFamily="2" charset="0"/>
              </a:rPr>
              <a:t>documents</a:t>
            </a:r>
            <a:r>
              <a:rPr lang="en-GB" sz="2400">
                <a:solidFill>
                  <a:srgbClr val="000000"/>
                </a:solidFill>
                <a:latin typeface="Indie Flower" panose="02000000000000000000" pitchFamily="2" charset="0"/>
              </a:rPr>
              <a:t> and </a:t>
            </a:r>
            <a:r>
              <a:rPr lang="en-GB" sz="2400">
                <a:solidFill>
                  <a:schemeClr val="tx2">
                    <a:lumMod val="50000"/>
                  </a:schemeClr>
                </a:solidFill>
                <a:latin typeface="Indie Flower" panose="02000000000000000000" pitchFamily="2" charset="0"/>
              </a:rPr>
              <a:t>corpuses</a:t>
            </a:r>
            <a:r>
              <a:rPr lang="en-GB" sz="2400">
                <a:solidFill>
                  <a:srgbClr val="000000"/>
                </a:solidFill>
                <a:latin typeface="Indie Flower" panose="02000000000000000000" pitchFamily="2" charset="0"/>
              </a:rPr>
              <a:t>.</a:t>
            </a:r>
          </a:p>
          <a:p>
            <a:pPr marL="342900" indent="-342900">
              <a:lnSpc>
                <a:spcPct val="100000"/>
              </a:lnSpc>
              <a:spcBef>
                <a:spcPts val="0"/>
              </a:spcBef>
              <a:buFontTx/>
              <a:buChar char="-"/>
            </a:pPr>
            <a:endParaRPr lang="en-GB" sz="2000" dirty="0"/>
          </a:p>
        </p:txBody>
      </p:sp>
    </p:spTree>
    <p:extLst>
      <p:ext uri="{BB962C8B-B14F-4D97-AF65-F5344CB8AC3E}">
        <p14:creationId xmlns:p14="http://schemas.microsoft.com/office/powerpoint/2010/main" val="17583601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EEE4DC"/>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7B2DC-8063-4B27-A8A4-A917A01358B3}"/>
              </a:ext>
            </a:extLst>
          </p:cNvPr>
          <p:cNvSpPr>
            <a:spLocks noGrp="1"/>
          </p:cNvSpPr>
          <p:nvPr>
            <p:ph type="title"/>
          </p:nvPr>
        </p:nvSpPr>
        <p:spPr/>
        <p:txBody>
          <a:bodyPr>
            <a:noAutofit/>
          </a:bodyPr>
          <a:lstStyle/>
          <a:p>
            <a:r>
              <a:rPr lang="en-GB" sz="3600" u="sng" dirty="0">
                <a:effectLst/>
                <a:latin typeface="Indie Flower" panose="02000000000000000000" pitchFamily="2" charset="0"/>
              </a:rPr>
              <a:t>NLP Terminology</a:t>
            </a:r>
            <a:endParaRPr lang="en-GB" sz="3600" dirty="0"/>
          </a:p>
        </p:txBody>
      </p:sp>
      <p:sp>
        <p:nvSpPr>
          <p:cNvPr id="3" name="Content Placeholder 2">
            <a:extLst>
              <a:ext uri="{FF2B5EF4-FFF2-40B4-BE49-F238E27FC236}">
                <a16:creationId xmlns:a16="http://schemas.microsoft.com/office/drawing/2014/main" id="{E82C0663-B3BF-4E42-A421-F0C3601639A2}"/>
              </a:ext>
            </a:extLst>
          </p:cNvPr>
          <p:cNvSpPr>
            <a:spLocks noGrp="1"/>
          </p:cNvSpPr>
          <p:nvPr>
            <p:ph idx="1"/>
          </p:nvPr>
        </p:nvSpPr>
        <p:spPr>
          <a:xfrm>
            <a:off x="457200" y="1351320"/>
            <a:ext cx="11277600" cy="4351338"/>
          </a:xfrm>
        </p:spPr>
        <p:txBody>
          <a:bodyPr>
            <a:normAutofit/>
          </a:bodyPr>
          <a:lstStyle/>
          <a:p>
            <a:pPr marL="0" marR="0">
              <a:lnSpc>
                <a:spcPct val="100000"/>
              </a:lnSpc>
              <a:spcBef>
                <a:spcPts val="0"/>
              </a:spcBef>
              <a:spcAft>
                <a:spcPts val="0"/>
              </a:spcAft>
            </a:pPr>
            <a:r>
              <a:rPr lang="en-GB" sz="2400" dirty="0">
                <a:solidFill>
                  <a:srgbClr val="000000"/>
                </a:solidFill>
                <a:latin typeface="Indie Flower" panose="02000000000000000000" pitchFamily="2" charset="0"/>
              </a:rPr>
              <a:t>Some examples of Documents and Corpuses</a:t>
            </a:r>
            <a:endParaRPr lang="en-GB" sz="2400" dirty="0">
              <a:solidFill>
                <a:srgbClr val="000000"/>
              </a:solidFill>
              <a:effectLst/>
              <a:latin typeface="Indie Flower" panose="02000000000000000000" pitchFamily="2" charset="0"/>
            </a:endParaRPr>
          </a:p>
          <a:p>
            <a:pPr marL="342900" marR="0" indent="-342900">
              <a:lnSpc>
                <a:spcPct val="100000"/>
              </a:lnSpc>
              <a:spcBef>
                <a:spcPts val="0"/>
              </a:spcBef>
              <a:spcAft>
                <a:spcPts val="0"/>
              </a:spcAft>
              <a:buFontTx/>
              <a:buChar char="-"/>
            </a:pPr>
            <a:endParaRPr lang="en-GB" sz="2000" dirty="0"/>
          </a:p>
          <a:p>
            <a:pPr marL="342900" marR="0" indent="-342900">
              <a:lnSpc>
                <a:spcPct val="100000"/>
              </a:lnSpc>
              <a:spcBef>
                <a:spcPts val="0"/>
              </a:spcBef>
              <a:spcAft>
                <a:spcPts val="0"/>
              </a:spcAft>
              <a:buFontTx/>
              <a:buChar char="-"/>
            </a:pPr>
            <a:endParaRPr lang="en-GB" sz="2000" dirty="0"/>
          </a:p>
          <a:p>
            <a:pPr marL="342900" marR="0" indent="-342900">
              <a:lnSpc>
                <a:spcPct val="100000"/>
              </a:lnSpc>
              <a:spcBef>
                <a:spcPts val="0"/>
              </a:spcBef>
              <a:spcAft>
                <a:spcPts val="0"/>
              </a:spcAft>
              <a:buFontTx/>
              <a:buChar char="-"/>
            </a:pPr>
            <a:endParaRPr lang="en-GB" sz="2000" dirty="0"/>
          </a:p>
          <a:p>
            <a:pPr marL="342900" marR="0" indent="-342900">
              <a:lnSpc>
                <a:spcPct val="100000"/>
              </a:lnSpc>
              <a:spcBef>
                <a:spcPts val="0"/>
              </a:spcBef>
              <a:spcAft>
                <a:spcPts val="0"/>
              </a:spcAft>
              <a:buFontTx/>
              <a:buChar char="-"/>
            </a:pPr>
            <a:endParaRPr lang="en-GB" sz="2000" dirty="0"/>
          </a:p>
          <a:p>
            <a:pPr marL="342900" marR="0" indent="-342900">
              <a:lnSpc>
                <a:spcPct val="100000"/>
              </a:lnSpc>
              <a:spcBef>
                <a:spcPts val="0"/>
              </a:spcBef>
              <a:spcAft>
                <a:spcPts val="0"/>
              </a:spcAft>
              <a:buFontTx/>
              <a:buChar char="-"/>
            </a:pPr>
            <a:endParaRPr lang="en-GB" sz="2000" dirty="0"/>
          </a:p>
          <a:p>
            <a:pPr marL="342900" marR="0" indent="-342900">
              <a:lnSpc>
                <a:spcPct val="100000"/>
              </a:lnSpc>
              <a:spcBef>
                <a:spcPts val="0"/>
              </a:spcBef>
              <a:spcAft>
                <a:spcPts val="0"/>
              </a:spcAft>
              <a:buFontTx/>
              <a:buChar char="-"/>
            </a:pPr>
            <a:endParaRPr lang="en-GB" sz="2000" dirty="0"/>
          </a:p>
          <a:p>
            <a:pPr marR="0">
              <a:lnSpc>
                <a:spcPct val="100000"/>
              </a:lnSpc>
              <a:spcBef>
                <a:spcPts val="0"/>
              </a:spcBef>
              <a:spcAft>
                <a:spcPts val="0"/>
              </a:spcAft>
            </a:pPr>
            <a:endParaRPr lang="en-GB" sz="2000" dirty="0"/>
          </a:p>
        </p:txBody>
      </p:sp>
      <p:sp>
        <p:nvSpPr>
          <p:cNvPr id="4" name="Date Placeholder 3">
            <a:extLst>
              <a:ext uri="{FF2B5EF4-FFF2-40B4-BE49-F238E27FC236}">
                <a16:creationId xmlns:a16="http://schemas.microsoft.com/office/drawing/2014/main" id="{F75D8DCE-A120-482F-A64D-C1E6E7B1E8CB}"/>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3DDC76A1-E724-4CE7-A855-D519FBE25939}" type="datetime4">
              <a:rPr kumimoji="0" lang="en-GB" sz="700" b="0" i="0" u="none" strike="noStrike" kern="1200" cap="none" spc="0" normalizeH="0" baseline="0" noProof="0" smtClean="0">
                <a:ln>
                  <a:noFill/>
                </a:ln>
                <a:solidFill>
                  <a:srgbClr val="223536"/>
                </a:solidFill>
                <a:effectLst/>
                <a:uLnTx/>
                <a:uFillTx/>
                <a:latin typeface="Arial"/>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11 March 2024</a:t>
            </a:fld>
            <a:endParaRPr kumimoji="0" lang="en-GB" sz="700" b="0" i="0" u="none" strike="noStrike" kern="1200" cap="none" spc="0" normalizeH="0" baseline="0" noProof="0">
              <a:ln>
                <a:noFill/>
              </a:ln>
              <a:solidFill>
                <a:srgbClr val="223536"/>
              </a:solidFill>
              <a:effectLst/>
              <a:uLnTx/>
              <a:uFillTx/>
              <a:latin typeface="Arial"/>
              <a:ea typeface="+mn-ea"/>
              <a:cs typeface="+mn-cs"/>
            </a:endParaRPr>
          </a:p>
        </p:txBody>
      </p:sp>
      <p:sp>
        <p:nvSpPr>
          <p:cNvPr id="5" name="Footer Placeholder 4">
            <a:extLst>
              <a:ext uri="{FF2B5EF4-FFF2-40B4-BE49-F238E27FC236}">
                <a16:creationId xmlns:a16="http://schemas.microsoft.com/office/drawing/2014/main" id="{E6BF1BB8-1FBF-42A8-BA2F-0C2B82541149}"/>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700" b="0" i="0" u="none" strike="noStrike" kern="1200" cap="none" spc="0" normalizeH="0" baseline="0" noProof="0">
                <a:ln>
                  <a:noFill/>
                </a:ln>
                <a:solidFill>
                  <a:srgbClr val="223536"/>
                </a:solidFill>
                <a:effectLst/>
                <a:uLnTx/>
                <a:uFillTx/>
                <a:latin typeface="Arial"/>
                <a:ea typeface="+mn-ea"/>
                <a:cs typeface="+mn-cs"/>
              </a:rPr>
              <a:t>© Kubrick Group</a:t>
            </a:r>
          </a:p>
        </p:txBody>
      </p:sp>
      <p:sp>
        <p:nvSpPr>
          <p:cNvPr id="6" name="Slide Number Placeholder 5">
            <a:extLst>
              <a:ext uri="{FF2B5EF4-FFF2-40B4-BE49-F238E27FC236}">
                <a16:creationId xmlns:a16="http://schemas.microsoft.com/office/drawing/2014/main" id="{F10DD1AA-9AD8-4241-90C8-B87DDA2BB0D1}"/>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76C374D-40EA-46D5-B147-8C37E776FB84}" type="slidenum">
              <a:rPr kumimoji="0" lang="en-GB" sz="700" b="1" i="0" u="none" strike="noStrike" kern="1200" cap="none" spc="0" normalizeH="0" baseline="0" noProof="0" smtClean="0">
                <a:ln>
                  <a:noFill/>
                </a:ln>
                <a:solidFill>
                  <a:srgbClr val="223536"/>
                </a:solidFill>
                <a:effectLst/>
                <a:uLnTx/>
                <a:uFillTx/>
                <a:latin typeface="Aria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GB" sz="700" b="1" i="0" u="none" strike="noStrike" kern="1200" cap="none" spc="0" normalizeH="0" baseline="0" noProof="0">
              <a:ln>
                <a:noFill/>
              </a:ln>
              <a:solidFill>
                <a:srgbClr val="223536"/>
              </a:solidFill>
              <a:effectLst/>
              <a:uLnTx/>
              <a:uFillTx/>
              <a:latin typeface="Arial"/>
              <a:ea typeface="+mn-ea"/>
              <a:cs typeface="+mn-cs"/>
            </a:endParaRPr>
          </a:p>
        </p:txBody>
      </p:sp>
      <p:graphicFrame>
        <p:nvGraphicFramePr>
          <p:cNvPr id="8" name="Table 7">
            <a:extLst>
              <a:ext uri="{FF2B5EF4-FFF2-40B4-BE49-F238E27FC236}">
                <a16:creationId xmlns:a16="http://schemas.microsoft.com/office/drawing/2014/main" id="{87674429-0237-4245-B18D-5CEF141C88B6}"/>
              </a:ext>
            </a:extLst>
          </p:cNvPr>
          <p:cNvGraphicFramePr>
            <a:graphicFrameLocks noGrp="1"/>
          </p:cNvGraphicFramePr>
          <p:nvPr>
            <p:extLst>
              <p:ext uri="{D42A27DB-BD31-4B8C-83A1-F6EECF244321}">
                <p14:modId xmlns:p14="http://schemas.microsoft.com/office/powerpoint/2010/main" val="2067906739"/>
              </p:ext>
            </p:extLst>
          </p:nvPr>
        </p:nvGraphicFramePr>
        <p:xfrm>
          <a:off x="3244121" y="2211517"/>
          <a:ext cx="5703757" cy="1666240"/>
        </p:xfrm>
        <a:graphic>
          <a:graphicData uri="http://schemas.openxmlformats.org/drawingml/2006/table">
            <a:tbl>
              <a:tblPr/>
              <a:tblGrid>
                <a:gridCol w="2113891">
                  <a:extLst>
                    <a:ext uri="{9D8B030D-6E8A-4147-A177-3AD203B41FA5}">
                      <a16:colId xmlns:a16="http://schemas.microsoft.com/office/drawing/2014/main" val="1366691912"/>
                    </a:ext>
                  </a:extLst>
                </a:gridCol>
                <a:gridCol w="3589866">
                  <a:extLst>
                    <a:ext uri="{9D8B030D-6E8A-4147-A177-3AD203B41FA5}">
                      <a16:colId xmlns:a16="http://schemas.microsoft.com/office/drawing/2014/main" val="1293433768"/>
                    </a:ext>
                  </a:extLst>
                </a:gridCol>
              </a:tblGrid>
              <a:tr h="0">
                <a:tc>
                  <a:txBody>
                    <a:bodyPr/>
                    <a:lstStyle/>
                    <a:p>
                      <a:pPr marL="0" marR="0" fontAlgn="t">
                        <a:spcBef>
                          <a:spcPts val="0"/>
                        </a:spcBef>
                        <a:spcAft>
                          <a:spcPts val="0"/>
                        </a:spcAft>
                      </a:pPr>
                      <a:r>
                        <a:rPr lang="en-GB" sz="2400" dirty="0">
                          <a:solidFill>
                            <a:srgbClr val="52328A"/>
                          </a:solidFill>
                          <a:effectLst/>
                          <a:latin typeface="Indie Flower" panose="02000000000000000000" pitchFamily="2" charset="0"/>
                        </a:rPr>
                        <a:t>Document</a:t>
                      </a:r>
                    </a:p>
                  </a:txBody>
                  <a:tcPr marL="38100" marR="38100" marT="25400" marB="254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GB" sz="2400" dirty="0">
                          <a:solidFill>
                            <a:srgbClr val="183AE1"/>
                          </a:solidFill>
                          <a:effectLst/>
                          <a:latin typeface="Indie Flower" panose="02000000000000000000" pitchFamily="2" charset="0"/>
                        </a:rPr>
                        <a:t>Corpus</a:t>
                      </a:r>
                    </a:p>
                  </a:txBody>
                  <a:tcPr marL="38100" marR="38100" marT="25400" marB="254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extLst>
                  <a:ext uri="{0D108BD9-81ED-4DB2-BD59-A6C34878D82A}">
                    <a16:rowId xmlns:a16="http://schemas.microsoft.com/office/drawing/2014/main" val="1397021474"/>
                  </a:ext>
                </a:extLst>
              </a:tr>
              <a:tr h="0">
                <a:tc>
                  <a:txBody>
                    <a:bodyPr/>
                    <a:lstStyle/>
                    <a:p>
                      <a:pPr marL="0" marR="0" fontAlgn="t">
                        <a:spcBef>
                          <a:spcPts val="0"/>
                        </a:spcBef>
                        <a:spcAft>
                          <a:spcPts val="0"/>
                        </a:spcAft>
                      </a:pPr>
                      <a:r>
                        <a:rPr lang="en-GB" sz="2400" dirty="0">
                          <a:solidFill>
                            <a:srgbClr val="000000"/>
                          </a:solidFill>
                          <a:effectLst/>
                          <a:latin typeface="Indie Flower" panose="02000000000000000000" pitchFamily="2" charset="0"/>
                        </a:rPr>
                        <a:t>One book</a:t>
                      </a:r>
                    </a:p>
                  </a:txBody>
                  <a:tcPr marL="38100" marR="38100" marT="25400" marB="254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GB" sz="2400" dirty="0">
                          <a:solidFill>
                            <a:srgbClr val="000000"/>
                          </a:solidFill>
                          <a:effectLst/>
                          <a:latin typeface="Indie Flower" panose="02000000000000000000" pitchFamily="2" charset="0"/>
                        </a:rPr>
                        <a:t>A collection of books</a:t>
                      </a:r>
                    </a:p>
                  </a:txBody>
                  <a:tcPr marL="38100" marR="38100" marT="25400" marB="254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extLst>
                  <a:ext uri="{0D108BD9-81ED-4DB2-BD59-A6C34878D82A}">
                    <a16:rowId xmlns:a16="http://schemas.microsoft.com/office/drawing/2014/main" val="1388959630"/>
                  </a:ext>
                </a:extLst>
              </a:tr>
              <a:tr h="0">
                <a:tc>
                  <a:txBody>
                    <a:bodyPr/>
                    <a:lstStyle/>
                    <a:p>
                      <a:pPr marL="0" marR="0" fontAlgn="t">
                        <a:spcBef>
                          <a:spcPts val="0"/>
                        </a:spcBef>
                        <a:spcAft>
                          <a:spcPts val="0"/>
                        </a:spcAft>
                      </a:pPr>
                      <a:r>
                        <a:rPr lang="en-GB" sz="2400" dirty="0">
                          <a:solidFill>
                            <a:srgbClr val="000000"/>
                          </a:solidFill>
                          <a:effectLst/>
                          <a:latin typeface="Indie Flower" panose="02000000000000000000" pitchFamily="2" charset="0"/>
                        </a:rPr>
                        <a:t>One tweet</a:t>
                      </a:r>
                    </a:p>
                  </a:txBody>
                  <a:tcPr marL="38100" marR="38100" marT="25400" marB="254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GB" sz="2400" dirty="0">
                          <a:solidFill>
                            <a:srgbClr val="000000"/>
                          </a:solidFill>
                          <a:effectLst/>
                          <a:latin typeface="Indie Flower" panose="02000000000000000000" pitchFamily="2" charset="0"/>
                        </a:rPr>
                        <a:t>A dataset of tweets</a:t>
                      </a:r>
                    </a:p>
                  </a:txBody>
                  <a:tcPr marL="38100" marR="38100" marT="25400" marB="254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extLst>
                  <a:ext uri="{0D108BD9-81ED-4DB2-BD59-A6C34878D82A}">
                    <a16:rowId xmlns:a16="http://schemas.microsoft.com/office/drawing/2014/main" val="496006304"/>
                  </a:ext>
                </a:extLst>
              </a:tr>
              <a:tr h="0">
                <a:tc>
                  <a:txBody>
                    <a:bodyPr/>
                    <a:lstStyle/>
                    <a:p>
                      <a:pPr marL="0" marR="0" fontAlgn="t">
                        <a:spcBef>
                          <a:spcPts val="0"/>
                        </a:spcBef>
                        <a:spcAft>
                          <a:spcPts val="0"/>
                        </a:spcAft>
                      </a:pPr>
                      <a:r>
                        <a:rPr lang="en-GB" sz="2400" dirty="0">
                          <a:solidFill>
                            <a:srgbClr val="000000"/>
                          </a:solidFill>
                          <a:effectLst/>
                          <a:latin typeface="Indie Flower" panose="02000000000000000000" pitchFamily="2" charset="0"/>
                        </a:rPr>
                        <a:t>A web article</a:t>
                      </a:r>
                    </a:p>
                  </a:txBody>
                  <a:tcPr marL="38100" marR="38100" marT="25400" marB="254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GB" sz="2400" dirty="0">
                          <a:solidFill>
                            <a:srgbClr val="000000"/>
                          </a:solidFill>
                          <a:effectLst/>
                          <a:latin typeface="Indie Flower" panose="02000000000000000000" pitchFamily="2" charset="0"/>
                        </a:rPr>
                        <a:t>A collection of articles</a:t>
                      </a:r>
                    </a:p>
                  </a:txBody>
                  <a:tcPr marL="38100" marR="38100" marT="25400" marB="254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extLst>
                  <a:ext uri="{0D108BD9-81ED-4DB2-BD59-A6C34878D82A}">
                    <a16:rowId xmlns:a16="http://schemas.microsoft.com/office/drawing/2014/main" val="50563282"/>
                  </a:ext>
                </a:extLst>
              </a:tr>
            </a:tbl>
          </a:graphicData>
        </a:graphic>
      </p:graphicFrame>
    </p:spTree>
    <p:extLst>
      <p:ext uri="{BB962C8B-B14F-4D97-AF65-F5344CB8AC3E}">
        <p14:creationId xmlns:p14="http://schemas.microsoft.com/office/powerpoint/2010/main" val="2691919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EE4DC"/>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C8676-8DF1-4FD5-9749-C40C16595D4E}"/>
              </a:ext>
            </a:extLst>
          </p:cNvPr>
          <p:cNvSpPr>
            <a:spLocks noGrp="1"/>
          </p:cNvSpPr>
          <p:nvPr>
            <p:ph type="title"/>
          </p:nvPr>
        </p:nvSpPr>
        <p:spPr/>
        <p:txBody>
          <a:bodyPr>
            <a:noAutofit/>
          </a:bodyPr>
          <a:lstStyle/>
          <a:p>
            <a:r>
              <a:rPr lang="en-GB" sz="3600" u="sng" dirty="0">
                <a:effectLst/>
                <a:latin typeface="Indie Flower" panose="02000000000000000000" pitchFamily="2" charset="0"/>
              </a:rPr>
              <a:t>Contents</a:t>
            </a:r>
            <a:endParaRPr lang="en-GB" sz="3600" dirty="0"/>
          </a:p>
        </p:txBody>
      </p:sp>
      <p:sp>
        <p:nvSpPr>
          <p:cNvPr id="4" name="Date Placeholder 3">
            <a:extLst>
              <a:ext uri="{FF2B5EF4-FFF2-40B4-BE49-F238E27FC236}">
                <a16:creationId xmlns:a16="http://schemas.microsoft.com/office/drawing/2014/main" id="{8D593FE9-C715-4406-AF09-993759D972D4}"/>
              </a:ext>
            </a:extLst>
          </p:cNvPr>
          <p:cNvSpPr>
            <a:spLocks noGrp="1"/>
          </p:cNvSpPr>
          <p:nvPr>
            <p:ph type="dt" sz="half" idx="10"/>
          </p:nvPr>
        </p:nvSpPr>
        <p:spPr/>
        <p:txBody>
          <a:bodyPr/>
          <a:lstStyle/>
          <a:p>
            <a:fld id="{3DDC76A1-E724-4CE7-A855-D519FBE25939}" type="datetime4">
              <a:rPr lang="en-GB" smtClean="0"/>
              <a:t>11 March 2024</a:t>
            </a:fld>
            <a:endParaRPr lang="en-GB"/>
          </a:p>
        </p:txBody>
      </p:sp>
      <p:sp>
        <p:nvSpPr>
          <p:cNvPr id="5" name="Footer Placeholder 4">
            <a:extLst>
              <a:ext uri="{FF2B5EF4-FFF2-40B4-BE49-F238E27FC236}">
                <a16:creationId xmlns:a16="http://schemas.microsoft.com/office/drawing/2014/main" id="{CE150B2D-AE5F-4A0C-9E96-900D32626703}"/>
              </a:ext>
            </a:extLst>
          </p:cNvPr>
          <p:cNvSpPr>
            <a:spLocks noGrp="1"/>
          </p:cNvSpPr>
          <p:nvPr>
            <p:ph type="ftr" sz="quarter" idx="11"/>
          </p:nvPr>
        </p:nvSpPr>
        <p:spPr/>
        <p:txBody>
          <a:bodyPr/>
          <a:lstStyle/>
          <a:p>
            <a:r>
              <a:rPr lang="en-GB"/>
              <a:t>© Kubrick Group</a:t>
            </a:r>
          </a:p>
        </p:txBody>
      </p:sp>
      <p:sp>
        <p:nvSpPr>
          <p:cNvPr id="6" name="Slide Number Placeholder 5">
            <a:extLst>
              <a:ext uri="{FF2B5EF4-FFF2-40B4-BE49-F238E27FC236}">
                <a16:creationId xmlns:a16="http://schemas.microsoft.com/office/drawing/2014/main" id="{C1FEB930-FF80-49AC-A1A4-B4E4A1CCE5EE}"/>
              </a:ext>
            </a:extLst>
          </p:cNvPr>
          <p:cNvSpPr>
            <a:spLocks noGrp="1"/>
          </p:cNvSpPr>
          <p:nvPr>
            <p:ph type="sldNum" sz="quarter" idx="12"/>
          </p:nvPr>
        </p:nvSpPr>
        <p:spPr/>
        <p:txBody>
          <a:bodyPr/>
          <a:lstStyle/>
          <a:p>
            <a:fld id="{E76C374D-40EA-46D5-B147-8C37E776FB84}" type="slidenum">
              <a:rPr lang="en-GB" smtClean="0"/>
              <a:t>2</a:t>
            </a:fld>
            <a:endParaRPr lang="en-GB"/>
          </a:p>
        </p:txBody>
      </p:sp>
      <p:sp>
        <p:nvSpPr>
          <p:cNvPr id="10" name="Content Placeholder 2">
            <a:extLst>
              <a:ext uri="{FF2B5EF4-FFF2-40B4-BE49-F238E27FC236}">
                <a16:creationId xmlns:a16="http://schemas.microsoft.com/office/drawing/2014/main" id="{7DF6F45C-1AF0-47E2-AA86-3EC3FB78E3CF}"/>
              </a:ext>
            </a:extLst>
          </p:cNvPr>
          <p:cNvSpPr txBox="1">
            <a:spLocks/>
          </p:cNvSpPr>
          <p:nvPr/>
        </p:nvSpPr>
        <p:spPr>
          <a:xfrm>
            <a:off x="457199" y="1351320"/>
            <a:ext cx="6481119" cy="4351338"/>
          </a:xfrm>
          <a:prstGeom prst="rect">
            <a:avLst/>
          </a:prstGeom>
        </p:spPr>
        <p:txBody>
          <a:bodyPr vert="horz" lIns="0" tIns="0" rIns="0" bIns="0" rtlCol="0" anchor="t" anchorCtr="0">
            <a:normAutofit/>
          </a:bodyPr>
          <a:lstStyle>
            <a:lvl1pPr marL="0" indent="0" algn="l" defTabSz="914400" rtl="0" eaLnBrk="1" latinLnBrk="0" hangingPunct="1">
              <a:lnSpc>
                <a:spcPts val="2100"/>
              </a:lnSpc>
              <a:spcBef>
                <a:spcPts val="1800"/>
              </a:spcBef>
              <a:buClr>
                <a:schemeClr val="tx2"/>
              </a:buClr>
              <a:buFont typeface="Arial" panose="020B0604020202020204" pitchFamily="34" charset="0"/>
              <a:buNone/>
              <a:defRPr sz="1600" kern="1200">
                <a:solidFill>
                  <a:schemeClr val="tx1"/>
                </a:solidFill>
                <a:latin typeface="+mn-lt"/>
                <a:ea typeface="+mn-ea"/>
                <a:cs typeface="+mn-cs"/>
              </a:defRPr>
            </a:lvl1pPr>
            <a:lvl2pPr marL="219075" indent="-219075" algn="l" defTabSz="914400" rtl="0" eaLnBrk="1" latinLnBrk="0" hangingPunct="1">
              <a:lnSpc>
                <a:spcPts val="2100"/>
              </a:lnSpc>
              <a:spcBef>
                <a:spcPts val="1200"/>
              </a:spcBef>
              <a:buClr>
                <a:schemeClr val="tx2"/>
              </a:buClr>
              <a:buFont typeface="Arial" panose="020B0604020202020204" pitchFamily="34" charset="0"/>
              <a:buChar char="•"/>
              <a:defRPr sz="1600" kern="1200">
                <a:solidFill>
                  <a:schemeClr val="tx1"/>
                </a:solidFill>
                <a:latin typeface="+mn-lt"/>
                <a:ea typeface="+mn-ea"/>
                <a:cs typeface="+mn-cs"/>
              </a:defRPr>
            </a:lvl2pPr>
            <a:lvl3pPr marL="228600" indent="-228600" algn="l" defTabSz="914400" rtl="0" eaLnBrk="1" latinLnBrk="0" hangingPunct="1">
              <a:lnSpc>
                <a:spcPts val="2100"/>
              </a:lnSpc>
              <a:spcBef>
                <a:spcPts val="1200"/>
              </a:spcBef>
              <a:buClr>
                <a:schemeClr val="tx2"/>
              </a:buClr>
              <a:buFont typeface="Arial" panose="020B0604020202020204" pitchFamily="34" charset="0"/>
              <a:buChar char="•"/>
              <a:defRPr sz="1600" kern="1200">
                <a:solidFill>
                  <a:schemeClr val="tx1"/>
                </a:solidFill>
                <a:latin typeface="+mn-lt"/>
                <a:ea typeface="+mn-ea"/>
                <a:cs typeface="+mn-cs"/>
              </a:defRPr>
            </a:lvl3pPr>
            <a:lvl4pPr marL="228600" indent="-228600" algn="l" defTabSz="914400" rtl="0" eaLnBrk="1" latinLnBrk="0" hangingPunct="1">
              <a:lnSpc>
                <a:spcPts val="2100"/>
              </a:lnSpc>
              <a:spcBef>
                <a:spcPts val="1200"/>
              </a:spcBef>
              <a:buClr>
                <a:schemeClr val="tx2"/>
              </a:buClr>
              <a:buFont typeface="Arial" panose="020B0604020202020204" pitchFamily="34" charset="0"/>
              <a:buChar char="•"/>
              <a:defRPr sz="1200" kern="1200">
                <a:solidFill>
                  <a:schemeClr val="tx1"/>
                </a:solidFill>
                <a:latin typeface="+mn-lt"/>
                <a:ea typeface="+mn-ea"/>
                <a:cs typeface="+mn-cs"/>
              </a:defRPr>
            </a:lvl4pPr>
            <a:lvl5pPr marL="228600" indent="-228600" algn="l" defTabSz="914400" rtl="0" eaLnBrk="1" latinLnBrk="0" hangingPunct="1">
              <a:lnSpc>
                <a:spcPts val="2100"/>
              </a:lnSpc>
              <a:spcBef>
                <a:spcPts val="1200"/>
              </a:spcBef>
              <a:buClr>
                <a:schemeClr val="tx2"/>
              </a:buClr>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lnSpc>
                <a:spcPct val="150000"/>
              </a:lnSpc>
              <a:spcBef>
                <a:spcPts val="0"/>
              </a:spcBef>
              <a:buFontTx/>
              <a:buChar char="-"/>
            </a:pPr>
            <a:r>
              <a:rPr lang="en-GB" sz="2400" dirty="0">
                <a:solidFill>
                  <a:srgbClr val="000000"/>
                </a:solidFill>
                <a:latin typeface="Indie Flower" panose="02000000000000000000" pitchFamily="2" charset="0"/>
              </a:rPr>
              <a:t>Introduction to Natural Language Processing</a:t>
            </a:r>
          </a:p>
          <a:p>
            <a:pPr marL="342900" indent="-342900">
              <a:lnSpc>
                <a:spcPct val="150000"/>
              </a:lnSpc>
              <a:spcBef>
                <a:spcPts val="0"/>
              </a:spcBef>
              <a:buFontTx/>
              <a:buChar char="-"/>
            </a:pPr>
            <a:r>
              <a:rPr lang="en-GB" sz="2400" dirty="0">
                <a:solidFill>
                  <a:srgbClr val="000000"/>
                </a:solidFill>
                <a:latin typeface="Indie Flower" panose="02000000000000000000" pitchFamily="2" charset="0"/>
              </a:rPr>
              <a:t>Terminology</a:t>
            </a:r>
          </a:p>
          <a:p>
            <a:pPr marL="342900" indent="-342900">
              <a:lnSpc>
                <a:spcPct val="150000"/>
              </a:lnSpc>
              <a:spcBef>
                <a:spcPts val="0"/>
              </a:spcBef>
              <a:buFontTx/>
              <a:buChar char="-"/>
            </a:pPr>
            <a:r>
              <a:rPr lang="en-GB" sz="2400" dirty="0">
                <a:solidFill>
                  <a:srgbClr val="000000"/>
                </a:solidFill>
                <a:latin typeface="Indie Flower" panose="02000000000000000000" pitchFamily="2" charset="0"/>
              </a:rPr>
              <a:t>NLP Pipelines</a:t>
            </a:r>
          </a:p>
        </p:txBody>
      </p:sp>
    </p:spTree>
    <p:extLst>
      <p:ext uri="{BB962C8B-B14F-4D97-AF65-F5344CB8AC3E}">
        <p14:creationId xmlns:p14="http://schemas.microsoft.com/office/powerpoint/2010/main" val="24900733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EEE4DC"/>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C8676-8DF1-4FD5-9749-C40C16595D4E}"/>
              </a:ext>
            </a:extLst>
          </p:cNvPr>
          <p:cNvSpPr>
            <a:spLocks noGrp="1"/>
          </p:cNvSpPr>
          <p:nvPr>
            <p:ph type="title"/>
          </p:nvPr>
        </p:nvSpPr>
        <p:spPr/>
        <p:txBody>
          <a:bodyPr>
            <a:noAutofit/>
          </a:bodyPr>
          <a:lstStyle/>
          <a:p>
            <a:r>
              <a:rPr lang="en-GB" sz="3600" u="sng" dirty="0">
                <a:effectLst/>
                <a:latin typeface="Indie Flower" panose="02000000000000000000" pitchFamily="2" charset="0"/>
              </a:rPr>
              <a:t>Contents</a:t>
            </a:r>
            <a:endParaRPr lang="en-GB" sz="3600" dirty="0"/>
          </a:p>
        </p:txBody>
      </p:sp>
      <p:sp>
        <p:nvSpPr>
          <p:cNvPr id="4" name="Date Placeholder 3">
            <a:extLst>
              <a:ext uri="{FF2B5EF4-FFF2-40B4-BE49-F238E27FC236}">
                <a16:creationId xmlns:a16="http://schemas.microsoft.com/office/drawing/2014/main" id="{8D593FE9-C715-4406-AF09-993759D972D4}"/>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3DDC76A1-E724-4CE7-A855-D519FBE25939}" type="datetime4">
              <a:rPr kumimoji="0" lang="en-GB" sz="700" b="0" i="0" u="none" strike="noStrike" kern="1200" cap="none" spc="0" normalizeH="0" baseline="0" noProof="0" smtClean="0">
                <a:ln>
                  <a:noFill/>
                </a:ln>
                <a:solidFill>
                  <a:srgbClr val="223536"/>
                </a:solidFill>
                <a:effectLst/>
                <a:uLnTx/>
                <a:uFillTx/>
                <a:latin typeface="Arial"/>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11 March 2024</a:t>
            </a:fld>
            <a:endParaRPr kumimoji="0" lang="en-GB" sz="700" b="0" i="0" u="none" strike="noStrike" kern="1200" cap="none" spc="0" normalizeH="0" baseline="0" noProof="0">
              <a:ln>
                <a:noFill/>
              </a:ln>
              <a:solidFill>
                <a:srgbClr val="223536"/>
              </a:solidFill>
              <a:effectLst/>
              <a:uLnTx/>
              <a:uFillTx/>
              <a:latin typeface="Arial"/>
              <a:ea typeface="+mn-ea"/>
              <a:cs typeface="+mn-cs"/>
            </a:endParaRPr>
          </a:p>
        </p:txBody>
      </p:sp>
      <p:sp>
        <p:nvSpPr>
          <p:cNvPr id="5" name="Footer Placeholder 4">
            <a:extLst>
              <a:ext uri="{FF2B5EF4-FFF2-40B4-BE49-F238E27FC236}">
                <a16:creationId xmlns:a16="http://schemas.microsoft.com/office/drawing/2014/main" id="{CE150B2D-AE5F-4A0C-9E96-900D32626703}"/>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700" b="0" i="0" u="none" strike="noStrike" kern="1200" cap="none" spc="0" normalizeH="0" baseline="0" noProof="0">
                <a:ln>
                  <a:noFill/>
                </a:ln>
                <a:solidFill>
                  <a:srgbClr val="223536"/>
                </a:solidFill>
                <a:effectLst/>
                <a:uLnTx/>
                <a:uFillTx/>
                <a:latin typeface="Arial"/>
                <a:ea typeface="+mn-ea"/>
                <a:cs typeface="+mn-cs"/>
              </a:rPr>
              <a:t>© Kubrick Group</a:t>
            </a:r>
          </a:p>
        </p:txBody>
      </p:sp>
      <p:sp>
        <p:nvSpPr>
          <p:cNvPr id="6" name="Slide Number Placeholder 5">
            <a:extLst>
              <a:ext uri="{FF2B5EF4-FFF2-40B4-BE49-F238E27FC236}">
                <a16:creationId xmlns:a16="http://schemas.microsoft.com/office/drawing/2014/main" id="{C1FEB930-FF80-49AC-A1A4-B4E4A1CCE5EE}"/>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76C374D-40EA-46D5-B147-8C37E776FB84}" type="slidenum">
              <a:rPr kumimoji="0" lang="en-GB" sz="700" b="1" i="0" u="none" strike="noStrike" kern="1200" cap="none" spc="0" normalizeH="0" baseline="0" noProof="0" smtClean="0">
                <a:ln>
                  <a:noFill/>
                </a:ln>
                <a:solidFill>
                  <a:srgbClr val="223536"/>
                </a:solidFill>
                <a:effectLst/>
                <a:uLnTx/>
                <a:uFillTx/>
                <a:latin typeface="Aria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GB" sz="700" b="1" i="0" u="none" strike="noStrike" kern="1200" cap="none" spc="0" normalizeH="0" baseline="0" noProof="0">
              <a:ln>
                <a:noFill/>
              </a:ln>
              <a:solidFill>
                <a:srgbClr val="223536"/>
              </a:solidFill>
              <a:effectLst/>
              <a:uLnTx/>
              <a:uFillTx/>
              <a:latin typeface="Arial"/>
              <a:ea typeface="+mn-ea"/>
              <a:cs typeface="+mn-cs"/>
            </a:endParaRPr>
          </a:p>
        </p:txBody>
      </p:sp>
      <p:sp>
        <p:nvSpPr>
          <p:cNvPr id="10" name="Content Placeholder 2">
            <a:extLst>
              <a:ext uri="{FF2B5EF4-FFF2-40B4-BE49-F238E27FC236}">
                <a16:creationId xmlns:a16="http://schemas.microsoft.com/office/drawing/2014/main" id="{7DF6F45C-1AF0-47E2-AA86-3EC3FB78E3CF}"/>
              </a:ext>
            </a:extLst>
          </p:cNvPr>
          <p:cNvSpPr txBox="1">
            <a:spLocks/>
          </p:cNvSpPr>
          <p:nvPr/>
        </p:nvSpPr>
        <p:spPr>
          <a:xfrm>
            <a:off x="457199" y="1351320"/>
            <a:ext cx="7222525" cy="4351338"/>
          </a:xfrm>
          <a:prstGeom prst="rect">
            <a:avLst/>
          </a:prstGeom>
        </p:spPr>
        <p:txBody>
          <a:bodyPr vert="horz" lIns="0" tIns="0" rIns="0" bIns="0" rtlCol="0" anchor="t" anchorCtr="0">
            <a:normAutofit/>
          </a:bodyPr>
          <a:lstStyle>
            <a:lvl1pPr marL="0" indent="0" algn="l" defTabSz="914400" rtl="0" eaLnBrk="1" latinLnBrk="0" hangingPunct="1">
              <a:lnSpc>
                <a:spcPts val="2100"/>
              </a:lnSpc>
              <a:spcBef>
                <a:spcPts val="1800"/>
              </a:spcBef>
              <a:buClr>
                <a:schemeClr val="tx2"/>
              </a:buClr>
              <a:buFont typeface="Arial" panose="020B0604020202020204" pitchFamily="34" charset="0"/>
              <a:buNone/>
              <a:defRPr sz="1600" kern="1200">
                <a:solidFill>
                  <a:schemeClr val="tx1"/>
                </a:solidFill>
                <a:latin typeface="+mn-lt"/>
                <a:ea typeface="+mn-ea"/>
                <a:cs typeface="+mn-cs"/>
              </a:defRPr>
            </a:lvl1pPr>
            <a:lvl2pPr marL="219075" indent="-219075" algn="l" defTabSz="914400" rtl="0" eaLnBrk="1" latinLnBrk="0" hangingPunct="1">
              <a:lnSpc>
                <a:spcPts val="2100"/>
              </a:lnSpc>
              <a:spcBef>
                <a:spcPts val="1200"/>
              </a:spcBef>
              <a:buClr>
                <a:schemeClr val="tx2"/>
              </a:buClr>
              <a:buFont typeface="Arial" panose="020B0604020202020204" pitchFamily="34" charset="0"/>
              <a:buChar char="•"/>
              <a:defRPr sz="1600" kern="1200">
                <a:solidFill>
                  <a:schemeClr val="tx1"/>
                </a:solidFill>
                <a:latin typeface="+mn-lt"/>
                <a:ea typeface="+mn-ea"/>
                <a:cs typeface="+mn-cs"/>
              </a:defRPr>
            </a:lvl2pPr>
            <a:lvl3pPr marL="228600" indent="-228600" algn="l" defTabSz="914400" rtl="0" eaLnBrk="1" latinLnBrk="0" hangingPunct="1">
              <a:lnSpc>
                <a:spcPts val="2100"/>
              </a:lnSpc>
              <a:spcBef>
                <a:spcPts val="1200"/>
              </a:spcBef>
              <a:buClr>
                <a:schemeClr val="tx2"/>
              </a:buClr>
              <a:buFont typeface="Arial" panose="020B0604020202020204" pitchFamily="34" charset="0"/>
              <a:buChar char="•"/>
              <a:defRPr sz="1600" kern="1200">
                <a:solidFill>
                  <a:schemeClr val="tx1"/>
                </a:solidFill>
                <a:latin typeface="+mn-lt"/>
                <a:ea typeface="+mn-ea"/>
                <a:cs typeface="+mn-cs"/>
              </a:defRPr>
            </a:lvl3pPr>
            <a:lvl4pPr marL="228600" indent="-228600" algn="l" defTabSz="914400" rtl="0" eaLnBrk="1" latinLnBrk="0" hangingPunct="1">
              <a:lnSpc>
                <a:spcPts val="2100"/>
              </a:lnSpc>
              <a:spcBef>
                <a:spcPts val="1200"/>
              </a:spcBef>
              <a:buClr>
                <a:schemeClr val="tx2"/>
              </a:buClr>
              <a:buFont typeface="Arial" panose="020B0604020202020204" pitchFamily="34" charset="0"/>
              <a:buChar char="•"/>
              <a:defRPr sz="1200" kern="1200">
                <a:solidFill>
                  <a:schemeClr val="tx1"/>
                </a:solidFill>
                <a:latin typeface="+mn-lt"/>
                <a:ea typeface="+mn-ea"/>
                <a:cs typeface="+mn-cs"/>
              </a:defRPr>
            </a:lvl4pPr>
            <a:lvl5pPr marL="228600" indent="-228600" algn="l" defTabSz="914400" rtl="0" eaLnBrk="1" latinLnBrk="0" hangingPunct="1">
              <a:lnSpc>
                <a:spcPts val="2100"/>
              </a:lnSpc>
              <a:spcBef>
                <a:spcPts val="1200"/>
              </a:spcBef>
              <a:buClr>
                <a:schemeClr val="tx2"/>
              </a:buClr>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0" lvl="0" indent="-342900" algn="l" defTabSz="914400" rtl="0" eaLnBrk="1" fontAlgn="auto" latinLnBrk="0" hangingPunct="1">
              <a:lnSpc>
                <a:spcPct val="150000"/>
              </a:lnSpc>
              <a:spcBef>
                <a:spcPts val="0"/>
              </a:spcBef>
              <a:spcAft>
                <a:spcPts val="0"/>
              </a:spcAft>
              <a:buClr>
                <a:srgbClr val="14F278"/>
              </a:buClr>
              <a:buSzTx/>
              <a:buFontTx/>
              <a:buChar char="-"/>
              <a:tabLst/>
              <a:defRPr/>
            </a:pPr>
            <a:r>
              <a:rPr kumimoji="0" lang="en-GB" sz="2400" b="0" i="0" u="none" strike="noStrike" kern="1200" cap="none" spc="0" normalizeH="0" baseline="0" noProof="0" dirty="0">
                <a:ln>
                  <a:noFill/>
                </a:ln>
                <a:solidFill>
                  <a:srgbClr val="000000"/>
                </a:solidFill>
                <a:effectLst/>
                <a:uLnTx/>
                <a:uFillTx/>
                <a:latin typeface="Indie Flower" panose="02000000000000000000" pitchFamily="2" charset="0"/>
                <a:ea typeface="+mn-ea"/>
                <a:cs typeface="+mn-cs"/>
              </a:rPr>
              <a:t>Introduction to Natural Language Processing</a:t>
            </a:r>
          </a:p>
          <a:p>
            <a:pPr marL="342900" marR="0" lvl="0" indent="-342900" algn="l" defTabSz="914400" rtl="0" eaLnBrk="1" fontAlgn="auto" latinLnBrk="0" hangingPunct="1">
              <a:lnSpc>
                <a:spcPct val="150000"/>
              </a:lnSpc>
              <a:spcBef>
                <a:spcPts val="0"/>
              </a:spcBef>
              <a:spcAft>
                <a:spcPts val="0"/>
              </a:spcAft>
              <a:buClr>
                <a:srgbClr val="14F278"/>
              </a:buClr>
              <a:buSzTx/>
              <a:buFontTx/>
              <a:buChar char="-"/>
              <a:tabLst/>
              <a:defRPr/>
            </a:pPr>
            <a:r>
              <a:rPr kumimoji="0" lang="en-GB" sz="2400" i="0" u="none" strike="noStrike" kern="1200" cap="none" spc="0" normalizeH="0" baseline="0" noProof="0" dirty="0">
                <a:ln>
                  <a:noFill/>
                </a:ln>
                <a:solidFill>
                  <a:srgbClr val="000000"/>
                </a:solidFill>
                <a:effectLst/>
                <a:uLnTx/>
                <a:uFillTx/>
                <a:latin typeface="Indie Flower" panose="02000000000000000000" pitchFamily="2" charset="0"/>
                <a:ea typeface="+mn-ea"/>
                <a:cs typeface="+mn-cs"/>
              </a:rPr>
              <a:t>Terminology</a:t>
            </a:r>
          </a:p>
          <a:p>
            <a:pPr marL="342900" marR="0" lvl="0" indent="-342900" algn="l" defTabSz="914400" rtl="0" eaLnBrk="1" fontAlgn="auto" latinLnBrk="0" hangingPunct="1">
              <a:lnSpc>
                <a:spcPct val="150000"/>
              </a:lnSpc>
              <a:spcBef>
                <a:spcPts val="0"/>
              </a:spcBef>
              <a:spcAft>
                <a:spcPts val="0"/>
              </a:spcAft>
              <a:buClr>
                <a:srgbClr val="14F278"/>
              </a:buClr>
              <a:buSzTx/>
              <a:buFontTx/>
              <a:buChar char="-"/>
              <a:tabLst/>
              <a:defRPr/>
            </a:pPr>
            <a:r>
              <a:rPr kumimoji="0" lang="en-GB" sz="3000" b="1" i="0" u="none" strike="noStrike" kern="1200" cap="none" spc="0" normalizeH="0" baseline="0" noProof="0" dirty="0">
                <a:ln>
                  <a:noFill/>
                </a:ln>
                <a:solidFill>
                  <a:schemeClr val="accent5"/>
                </a:solidFill>
                <a:effectLst/>
                <a:uLnTx/>
                <a:uFillTx/>
                <a:latin typeface="Indie Flower" panose="02000000000000000000" pitchFamily="2" charset="0"/>
                <a:ea typeface="+mn-ea"/>
                <a:cs typeface="+mn-cs"/>
              </a:rPr>
              <a:t>NLP Pipelines</a:t>
            </a:r>
          </a:p>
        </p:txBody>
      </p:sp>
    </p:spTree>
    <p:extLst>
      <p:ext uri="{BB962C8B-B14F-4D97-AF65-F5344CB8AC3E}">
        <p14:creationId xmlns:p14="http://schemas.microsoft.com/office/powerpoint/2010/main" val="34598347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EEE4DC"/>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C8676-8DF1-4FD5-9749-C40C16595D4E}"/>
              </a:ext>
            </a:extLst>
          </p:cNvPr>
          <p:cNvSpPr>
            <a:spLocks noGrp="1"/>
          </p:cNvSpPr>
          <p:nvPr>
            <p:ph type="title"/>
          </p:nvPr>
        </p:nvSpPr>
        <p:spPr/>
        <p:txBody>
          <a:bodyPr>
            <a:noAutofit/>
          </a:bodyPr>
          <a:lstStyle/>
          <a:p>
            <a:r>
              <a:rPr lang="en-GB" sz="3600" u="sng" dirty="0">
                <a:effectLst/>
                <a:latin typeface="Indie Flower" panose="02000000000000000000" pitchFamily="2" charset="0"/>
              </a:rPr>
              <a:t>NLP Pipelines</a:t>
            </a:r>
            <a:endParaRPr lang="en-GB" sz="3600" dirty="0"/>
          </a:p>
        </p:txBody>
      </p:sp>
      <p:sp>
        <p:nvSpPr>
          <p:cNvPr id="4" name="Date Placeholder 3">
            <a:extLst>
              <a:ext uri="{FF2B5EF4-FFF2-40B4-BE49-F238E27FC236}">
                <a16:creationId xmlns:a16="http://schemas.microsoft.com/office/drawing/2014/main" id="{8D593FE9-C715-4406-AF09-993759D972D4}"/>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3DDC76A1-E724-4CE7-A855-D519FBE25939}" type="datetime4">
              <a:rPr kumimoji="0" lang="en-GB" sz="700" b="0" i="0" u="none" strike="noStrike" kern="1200" cap="none" spc="0" normalizeH="0" baseline="0" noProof="0" smtClean="0">
                <a:ln>
                  <a:noFill/>
                </a:ln>
                <a:solidFill>
                  <a:srgbClr val="223536"/>
                </a:solidFill>
                <a:effectLst/>
                <a:uLnTx/>
                <a:uFillTx/>
                <a:latin typeface="Arial"/>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11 March 2024</a:t>
            </a:fld>
            <a:endParaRPr kumimoji="0" lang="en-GB" sz="700" b="0" i="0" u="none" strike="noStrike" kern="1200" cap="none" spc="0" normalizeH="0" baseline="0" noProof="0">
              <a:ln>
                <a:noFill/>
              </a:ln>
              <a:solidFill>
                <a:srgbClr val="223536"/>
              </a:solidFill>
              <a:effectLst/>
              <a:uLnTx/>
              <a:uFillTx/>
              <a:latin typeface="Arial"/>
              <a:ea typeface="+mn-ea"/>
              <a:cs typeface="+mn-cs"/>
            </a:endParaRPr>
          </a:p>
        </p:txBody>
      </p:sp>
      <p:sp>
        <p:nvSpPr>
          <p:cNvPr id="5" name="Footer Placeholder 4">
            <a:extLst>
              <a:ext uri="{FF2B5EF4-FFF2-40B4-BE49-F238E27FC236}">
                <a16:creationId xmlns:a16="http://schemas.microsoft.com/office/drawing/2014/main" id="{CE150B2D-AE5F-4A0C-9E96-900D32626703}"/>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700" b="0" i="0" u="none" strike="noStrike" kern="1200" cap="none" spc="0" normalizeH="0" baseline="0" noProof="0">
                <a:ln>
                  <a:noFill/>
                </a:ln>
                <a:solidFill>
                  <a:srgbClr val="223536"/>
                </a:solidFill>
                <a:effectLst/>
                <a:uLnTx/>
                <a:uFillTx/>
                <a:latin typeface="Arial"/>
                <a:ea typeface="+mn-ea"/>
                <a:cs typeface="+mn-cs"/>
              </a:rPr>
              <a:t>© Kubrick Group</a:t>
            </a:r>
          </a:p>
        </p:txBody>
      </p:sp>
      <p:sp>
        <p:nvSpPr>
          <p:cNvPr id="6" name="Slide Number Placeholder 5">
            <a:extLst>
              <a:ext uri="{FF2B5EF4-FFF2-40B4-BE49-F238E27FC236}">
                <a16:creationId xmlns:a16="http://schemas.microsoft.com/office/drawing/2014/main" id="{C1FEB930-FF80-49AC-A1A4-B4E4A1CCE5EE}"/>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76C374D-40EA-46D5-B147-8C37E776FB84}" type="slidenum">
              <a:rPr kumimoji="0" lang="en-GB" sz="700" b="1" i="0" u="none" strike="noStrike" kern="1200" cap="none" spc="0" normalizeH="0" baseline="0" noProof="0" smtClean="0">
                <a:ln>
                  <a:noFill/>
                </a:ln>
                <a:solidFill>
                  <a:srgbClr val="223536"/>
                </a:solidFill>
                <a:effectLst/>
                <a:uLnTx/>
                <a:uFillTx/>
                <a:latin typeface="Aria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GB" sz="700" b="1" i="0" u="none" strike="noStrike" kern="1200" cap="none" spc="0" normalizeH="0" baseline="0" noProof="0">
              <a:ln>
                <a:noFill/>
              </a:ln>
              <a:solidFill>
                <a:srgbClr val="223536"/>
              </a:solidFill>
              <a:effectLst/>
              <a:uLnTx/>
              <a:uFillTx/>
              <a:latin typeface="Arial"/>
              <a:ea typeface="+mn-ea"/>
              <a:cs typeface="+mn-cs"/>
            </a:endParaRPr>
          </a:p>
        </p:txBody>
      </p:sp>
      <p:sp>
        <p:nvSpPr>
          <p:cNvPr id="10" name="Content Placeholder 2">
            <a:extLst>
              <a:ext uri="{FF2B5EF4-FFF2-40B4-BE49-F238E27FC236}">
                <a16:creationId xmlns:a16="http://schemas.microsoft.com/office/drawing/2014/main" id="{7DF6F45C-1AF0-47E2-AA86-3EC3FB78E3CF}"/>
              </a:ext>
            </a:extLst>
          </p:cNvPr>
          <p:cNvSpPr txBox="1">
            <a:spLocks/>
          </p:cNvSpPr>
          <p:nvPr/>
        </p:nvSpPr>
        <p:spPr>
          <a:xfrm>
            <a:off x="457199" y="1351320"/>
            <a:ext cx="7222525" cy="4351338"/>
          </a:xfrm>
          <a:prstGeom prst="rect">
            <a:avLst/>
          </a:prstGeom>
        </p:spPr>
        <p:txBody>
          <a:bodyPr vert="horz" lIns="0" tIns="0" rIns="0" bIns="0" rtlCol="0" anchor="t" anchorCtr="0">
            <a:normAutofit/>
          </a:bodyPr>
          <a:lstStyle>
            <a:lvl1pPr marL="0" indent="0" algn="l" defTabSz="914400" rtl="0" eaLnBrk="1" latinLnBrk="0" hangingPunct="1">
              <a:lnSpc>
                <a:spcPts val="2100"/>
              </a:lnSpc>
              <a:spcBef>
                <a:spcPts val="1800"/>
              </a:spcBef>
              <a:buClr>
                <a:schemeClr val="tx2"/>
              </a:buClr>
              <a:buFont typeface="Arial" panose="020B0604020202020204" pitchFamily="34" charset="0"/>
              <a:buNone/>
              <a:defRPr sz="1600" kern="1200">
                <a:solidFill>
                  <a:schemeClr val="tx1"/>
                </a:solidFill>
                <a:latin typeface="+mn-lt"/>
                <a:ea typeface="+mn-ea"/>
                <a:cs typeface="+mn-cs"/>
              </a:defRPr>
            </a:lvl1pPr>
            <a:lvl2pPr marL="219075" indent="-219075" algn="l" defTabSz="914400" rtl="0" eaLnBrk="1" latinLnBrk="0" hangingPunct="1">
              <a:lnSpc>
                <a:spcPts val="2100"/>
              </a:lnSpc>
              <a:spcBef>
                <a:spcPts val="1200"/>
              </a:spcBef>
              <a:buClr>
                <a:schemeClr val="tx2"/>
              </a:buClr>
              <a:buFont typeface="Arial" panose="020B0604020202020204" pitchFamily="34" charset="0"/>
              <a:buChar char="•"/>
              <a:defRPr sz="1600" kern="1200">
                <a:solidFill>
                  <a:schemeClr val="tx1"/>
                </a:solidFill>
                <a:latin typeface="+mn-lt"/>
                <a:ea typeface="+mn-ea"/>
                <a:cs typeface="+mn-cs"/>
              </a:defRPr>
            </a:lvl2pPr>
            <a:lvl3pPr marL="228600" indent="-228600" algn="l" defTabSz="914400" rtl="0" eaLnBrk="1" latinLnBrk="0" hangingPunct="1">
              <a:lnSpc>
                <a:spcPts val="2100"/>
              </a:lnSpc>
              <a:spcBef>
                <a:spcPts val="1200"/>
              </a:spcBef>
              <a:buClr>
                <a:schemeClr val="tx2"/>
              </a:buClr>
              <a:buFont typeface="Arial" panose="020B0604020202020204" pitchFamily="34" charset="0"/>
              <a:buChar char="•"/>
              <a:defRPr sz="1600" kern="1200">
                <a:solidFill>
                  <a:schemeClr val="tx1"/>
                </a:solidFill>
                <a:latin typeface="+mn-lt"/>
                <a:ea typeface="+mn-ea"/>
                <a:cs typeface="+mn-cs"/>
              </a:defRPr>
            </a:lvl3pPr>
            <a:lvl4pPr marL="228600" indent="-228600" algn="l" defTabSz="914400" rtl="0" eaLnBrk="1" latinLnBrk="0" hangingPunct="1">
              <a:lnSpc>
                <a:spcPts val="2100"/>
              </a:lnSpc>
              <a:spcBef>
                <a:spcPts val="1200"/>
              </a:spcBef>
              <a:buClr>
                <a:schemeClr val="tx2"/>
              </a:buClr>
              <a:buFont typeface="Arial" panose="020B0604020202020204" pitchFamily="34" charset="0"/>
              <a:buChar char="•"/>
              <a:defRPr sz="1200" kern="1200">
                <a:solidFill>
                  <a:schemeClr val="tx1"/>
                </a:solidFill>
                <a:latin typeface="+mn-lt"/>
                <a:ea typeface="+mn-ea"/>
                <a:cs typeface="+mn-cs"/>
              </a:defRPr>
            </a:lvl4pPr>
            <a:lvl5pPr marL="228600" indent="-228600" algn="l" defTabSz="914400" rtl="0" eaLnBrk="1" latinLnBrk="0" hangingPunct="1">
              <a:lnSpc>
                <a:spcPts val="2100"/>
              </a:lnSpc>
              <a:spcBef>
                <a:spcPts val="1200"/>
              </a:spcBef>
              <a:buClr>
                <a:schemeClr val="tx2"/>
              </a:buClr>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R="0" lvl="0" algn="l" defTabSz="914400" rtl="0" eaLnBrk="1" fontAlgn="auto" latinLnBrk="0" hangingPunct="1">
              <a:lnSpc>
                <a:spcPct val="150000"/>
              </a:lnSpc>
              <a:spcBef>
                <a:spcPts val="0"/>
              </a:spcBef>
              <a:spcAft>
                <a:spcPts val="0"/>
              </a:spcAft>
              <a:buClr>
                <a:srgbClr val="14F278"/>
              </a:buClr>
              <a:buSzTx/>
              <a:tabLst/>
              <a:defRPr/>
            </a:pPr>
            <a:endParaRPr kumimoji="0" lang="en-GB" sz="2400" b="1" i="0" u="none" strike="noStrike" kern="1200" cap="none" spc="0" normalizeH="0" baseline="0" noProof="0" dirty="0">
              <a:ln>
                <a:noFill/>
              </a:ln>
              <a:solidFill>
                <a:srgbClr val="000000"/>
              </a:solidFill>
              <a:effectLst/>
              <a:uLnTx/>
              <a:uFillTx/>
              <a:latin typeface="Indie Flower" panose="02000000000000000000" pitchFamily="2" charset="0"/>
              <a:ea typeface="+mn-ea"/>
              <a:cs typeface="+mn-cs"/>
            </a:endParaRPr>
          </a:p>
        </p:txBody>
      </p:sp>
      <p:sp>
        <p:nvSpPr>
          <p:cNvPr id="8" name="TextBox 7">
            <a:extLst>
              <a:ext uri="{FF2B5EF4-FFF2-40B4-BE49-F238E27FC236}">
                <a16:creationId xmlns:a16="http://schemas.microsoft.com/office/drawing/2014/main" id="{ACED8558-B842-4FF3-A856-6332F7A64EB8}"/>
              </a:ext>
            </a:extLst>
          </p:cNvPr>
          <p:cNvSpPr txBox="1"/>
          <p:nvPr/>
        </p:nvSpPr>
        <p:spPr>
          <a:xfrm>
            <a:off x="457199" y="1386067"/>
            <a:ext cx="11277601" cy="461665"/>
          </a:xfrm>
          <a:prstGeom prst="rect">
            <a:avLst/>
          </a:prstGeom>
          <a:noFill/>
        </p:spPr>
        <p:txBody>
          <a:bodyPr wrap="square">
            <a:spAutoFit/>
          </a:bodyPr>
          <a:lstStyle/>
          <a:p>
            <a:pPr marL="0" marR="0">
              <a:spcBef>
                <a:spcPts val="0"/>
              </a:spcBef>
              <a:spcAft>
                <a:spcPts val="0"/>
              </a:spcAft>
            </a:pPr>
            <a:r>
              <a:rPr lang="en-GB" sz="2400" dirty="0">
                <a:solidFill>
                  <a:srgbClr val="000000"/>
                </a:solidFill>
                <a:effectLst/>
                <a:latin typeface="Indie Flower" panose="02000000000000000000" pitchFamily="2" charset="0"/>
              </a:rPr>
              <a:t>The basic NLP pipeline consists of three main stages.</a:t>
            </a:r>
          </a:p>
        </p:txBody>
      </p:sp>
      <p:cxnSp>
        <p:nvCxnSpPr>
          <p:cNvPr id="22" name="Straight Arrow Connector 21">
            <a:extLst>
              <a:ext uri="{FF2B5EF4-FFF2-40B4-BE49-F238E27FC236}">
                <a16:creationId xmlns:a16="http://schemas.microsoft.com/office/drawing/2014/main" id="{AA509172-E241-44E5-9C86-F711356FC0BC}"/>
              </a:ext>
            </a:extLst>
          </p:cNvPr>
          <p:cNvCxnSpPr/>
          <p:nvPr/>
        </p:nvCxnSpPr>
        <p:spPr>
          <a:xfrm>
            <a:off x="4311648" y="3191000"/>
            <a:ext cx="768350" cy="0"/>
          </a:xfrm>
          <a:prstGeom prst="straightConnector1">
            <a:avLst/>
          </a:prstGeom>
          <a:ln w="15875">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A0822318-196B-4934-83B6-4B1E90960518}"/>
              </a:ext>
            </a:extLst>
          </p:cNvPr>
          <p:cNvCxnSpPr/>
          <p:nvPr/>
        </p:nvCxnSpPr>
        <p:spPr>
          <a:xfrm>
            <a:off x="7105648" y="3180868"/>
            <a:ext cx="768350" cy="0"/>
          </a:xfrm>
          <a:prstGeom prst="straightConnector1">
            <a:avLst/>
          </a:prstGeom>
          <a:ln w="15875">
            <a:tailEnd type="triangle"/>
          </a:ln>
        </p:spPr>
        <p:style>
          <a:lnRef idx="1">
            <a:schemeClr val="accent1"/>
          </a:lnRef>
          <a:fillRef idx="0">
            <a:schemeClr val="accent1"/>
          </a:fillRef>
          <a:effectRef idx="0">
            <a:schemeClr val="accent1"/>
          </a:effectRef>
          <a:fontRef idx="minor">
            <a:schemeClr val="tx1"/>
          </a:fontRef>
        </p:style>
      </p:cxnSp>
      <p:grpSp>
        <p:nvGrpSpPr>
          <p:cNvPr id="24" name="Group 23">
            <a:extLst>
              <a:ext uri="{FF2B5EF4-FFF2-40B4-BE49-F238E27FC236}">
                <a16:creationId xmlns:a16="http://schemas.microsoft.com/office/drawing/2014/main" id="{543A6008-F63D-4CBE-8854-2B471E59189C}"/>
              </a:ext>
            </a:extLst>
          </p:cNvPr>
          <p:cNvGrpSpPr/>
          <p:nvPr/>
        </p:nvGrpSpPr>
        <p:grpSpPr>
          <a:xfrm>
            <a:off x="2505075" y="2679223"/>
            <a:ext cx="1581150" cy="1023561"/>
            <a:chOff x="1974850" y="2316538"/>
            <a:chExt cx="1581150" cy="1023561"/>
          </a:xfrm>
          <a:noFill/>
        </p:grpSpPr>
        <p:sp>
          <p:nvSpPr>
            <p:cNvPr id="25" name="Rectangle 24">
              <a:extLst>
                <a:ext uri="{FF2B5EF4-FFF2-40B4-BE49-F238E27FC236}">
                  <a16:creationId xmlns:a16="http://schemas.microsoft.com/office/drawing/2014/main" id="{2F63805D-400C-40F6-B584-D947BC4AA68E}"/>
                </a:ext>
              </a:extLst>
            </p:cNvPr>
            <p:cNvSpPr/>
            <p:nvPr/>
          </p:nvSpPr>
          <p:spPr>
            <a:xfrm>
              <a:off x="1974850" y="2316538"/>
              <a:ext cx="1581150" cy="1023561"/>
            </a:xfrm>
            <a:prstGeom prst="rect">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square" tIns="36000" bIns="36000" rtlCol="0" anchor="t" anchorCtr="0">
              <a:spAutoFit/>
            </a:bodyPr>
            <a:lstStyle/>
            <a:p>
              <a:pPr algn="l">
                <a:lnSpc>
                  <a:spcPts val="1600"/>
                </a:lnSpc>
              </a:pPr>
              <a:endParaRPr lang="en-GB" sz="800" cap="all" dirty="0">
                <a:solidFill>
                  <a:schemeClr val="tx2"/>
                </a:solidFill>
                <a:latin typeface="+mj-lt"/>
              </a:endParaRPr>
            </a:p>
          </p:txBody>
        </p:sp>
        <p:sp>
          <p:nvSpPr>
            <p:cNvPr id="26" name="TextBox 25">
              <a:extLst>
                <a:ext uri="{FF2B5EF4-FFF2-40B4-BE49-F238E27FC236}">
                  <a16:creationId xmlns:a16="http://schemas.microsoft.com/office/drawing/2014/main" id="{5A518B7E-3D1B-4207-9FF2-75E46A249FFA}"/>
                </a:ext>
              </a:extLst>
            </p:cNvPr>
            <p:cNvSpPr txBox="1"/>
            <p:nvPr/>
          </p:nvSpPr>
          <p:spPr>
            <a:xfrm>
              <a:off x="2087355" y="2582096"/>
              <a:ext cx="1356140" cy="492443"/>
            </a:xfrm>
            <a:prstGeom prst="rect">
              <a:avLst/>
            </a:prstGeom>
            <a:grpFill/>
          </p:spPr>
          <p:txBody>
            <a:bodyPr wrap="none" lIns="0" tIns="0" rIns="0" bIns="0" rtlCol="0">
              <a:spAutoFit/>
            </a:bodyPr>
            <a:lstStyle/>
            <a:p>
              <a:pPr algn="ctr"/>
              <a:r>
                <a:rPr lang="en-GB" sz="1600" dirty="0"/>
                <a:t>Text </a:t>
              </a:r>
            </a:p>
            <a:p>
              <a:pPr algn="ctr"/>
              <a:r>
                <a:rPr lang="en-GB" sz="1600" dirty="0"/>
                <a:t>pre-processing</a:t>
              </a:r>
            </a:p>
          </p:txBody>
        </p:sp>
      </p:grpSp>
      <p:grpSp>
        <p:nvGrpSpPr>
          <p:cNvPr id="27" name="Group 26">
            <a:extLst>
              <a:ext uri="{FF2B5EF4-FFF2-40B4-BE49-F238E27FC236}">
                <a16:creationId xmlns:a16="http://schemas.microsoft.com/office/drawing/2014/main" id="{C90310EB-96C8-44F0-BC58-7F64B65CB2BE}"/>
              </a:ext>
            </a:extLst>
          </p:cNvPr>
          <p:cNvGrpSpPr/>
          <p:nvPr/>
        </p:nvGrpSpPr>
        <p:grpSpPr>
          <a:xfrm>
            <a:off x="5305421" y="2679223"/>
            <a:ext cx="1581150" cy="1023561"/>
            <a:chOff x="5305423" y="2316538"/>
            <a:chExt cx="1581150" cy="1023561"/>
          </a:xfrm>
        </p:grpSpPr>
        <p:sp>
          <p:nvSpPr>
            <p:cNvPr id="28" name="Rectangle 27">
              <a:extLst>
                <a:ext uri="{FF2B5EF4-FFF2-40B4-BE49-F238E27FC236}">
                  <a16:creationId xmlns:a16="http://schemas.microsoft.com/office/drawing/2014/main" id="{6457FE87-595B-4F6A-862B-33F54198FB58}"/>
                </a:ext>
              </a:extLst>
            </p:cNvPr>
            <p:cNvSpPr/>
            <p:nvPr/>
          </p:nvSpPr>
          <p:spPr>
            <a:xfrm>
              <a:off x="5305423" y="2316538"/>
              <a:ext cx="1581150" cy="1023561"/>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square" tIns="36000" bIns="36000" rtlCol="0" anchor="t" anchorCtr="0">
              <a:spAutoFit/>
            </a:bodyPr>
            <a:lstStyle/>
            <a:p>
              <a:pPr algn="l">
                <a:lnSpc>
                  <a:spcPts val="1600"/>
                </a:lnSpc>
              </a:pPr>
              <a:endParaRPr lang="en-GB" sz="800" cap="all" dirty="0">
                <a:solidFill>
                  <a:schemeClr val="tx2"/>
                </a:solidFill>
                <a:latin typeface="+mj-lt"/>
              </a:endParaRPr>
            </a:p>
          </p:txBody>
        </p:sp>
        <p:sp>
          <p:nvSpPr>
            <p:cNvPr id="29" name="TextBox 28">
              <a:extLst>
                <a:ext uri="{FF2B5EF4-FFF2-40B4-BE49-F238E27FC236}">
                  <a16:creationId xmlns:a16="http://schemas.microsoft.com/office/drawing/2014/main" id="{83A6C435-835A-4F22-B409-62876BF8C174}"/>
                </a:ext>
              </a:extLst>
            </p:cNvPr>
            <p:cNvSpPr txBox="1"/>
            <p:nvPr/>
          </p:nvSpPr>
          <p:spPr>
            <a:xfrm>
              <a:off x="5639943" y="2582095"/>
              <a:ext cx="912109" cy="492443"/>
            </a:xfrm>
            <a:prstGeom prst="rect">
              <a:avLst/>
            </a:prstGeom>
            <a:noFill/>
          </p:spPr>
          <p:txBody>
            <a:bodyPr wrap="none" lIns="0" tIns="0" rIns="0" bIns="0" rtlCol="0">
              <a:spAutoFit/>
            </a:bodyPr>
            <a:lstStyle/>
            <a:p>
              <a:pPr algn="ctr"/>
              <a:r>
                <a:rPr lang="en-GB" sz="1600" dirty="0"/>
                <a:t>Feature</a:t>
              </a:r>
            </a:p>
            <a:p>
              <a:pPr algn="ctr"/>
              <a:r>
                <a:rPr lang="en-GB" sz="1600" dirty="0"/>
                <a:t>Extraction</a:t>
              </a:r>
            </a:p>
          </p:txBody>
        </p:sp>
      </p:grpSp>
      <p:grpSp>
        <p:nvGrpSpPr>
          <p:cNvPr id="30" name="Group 29">
            <a:extLst>
              <a:ext uri="{FF2B5EF4-FFF2-40B4-BE49-F238E27FC236}">
                <a16:creationId xmlns:a16="http://schemas.microsoft.com/office/drawing/2014/main" id="{0EB453C2-A7D9-4ACF-9C6D-F9D9A5C49FBC}"/>
              </a:ext>
            </a:extLst>
          </p:cNvPr>
          <p:cNvGrpSpPr/>
          <p:nvPr/>
        </p:nvGrpSpPr>
        <p:grpSpPr>
          <a:xfrm>
            <a:off x="8093075" y="2679223"/>
            <a:ext cx="1581150" cy="1023561"/>
            <a:chOff x="8635996" y="2316538"/>
            <a:chExt cx="1581150" cy="1023561"/>
          </a:xfrm>
        </p:grpSpPr>
        <p:sp>
          <p:nvSpPr>
            <p:cNvPr id="31" name="Rectangle 30">
              <a:extLst>
                <a:ext uri="{FF2B5EF4-FFF2-40B4-BE49-F238E27FC236}">
                  <a16:creationId xmlns:a16="http://schemas.microsoft.com/office/drawing/2014/main" id="{EABD580B-1D56-4A9D-B797-23A7C67DD74E}"/>
                </a:ext>
              </a:extLst>
            </p:cNvPr>
            <p:cNvSpPr/>
            <p:nvPr/>
          </p:nvSpPr>
          <p:spPr>
            <a:xfrm>
              <a:off x="8635996" y="2316538"/>
              <a:ext cx="1581150" cy="1023561"/>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square" tIns="36000" bIns="36000" rtlCol="0" anchor="t" anchorCtr="0">
              <a:spAutoFit/>
            </a:bodyPr>
            <a:lstStyle/>
            <a:p>
              <a:pPr algn="l">
                <a:lnSpc>
                  <a:spcPts val="1600"/>
                </a:lnSpc>
              </a:pPr>
              <a:endParaRPr lang="en-GB" sz="800" cap="all" dirty="0">
                <a:solidFill>
                  <a:schemeClr val="tx2"/>
                </a:solidFill>
                <a:latin typeface="+mj-lt"/>
              </a:endParaRPr>
            </a:p>
          </p:txBody>
        </p:sp>
        <p:sp>
          <p:nvSpPr>
            <p:cNvPr id="32" name="TextBox 31">
              <a:extLst>
                <a:ext uri="{FF2B5EF4-FFF2-40B4-BE49-F238E27FC236}">
                  <a16:creationId xmlns:a16="http://schemas.microsoft.com/office/drawing/2014/main" id="{E0BB66A5-8B52-4EE1-8CDC-F6E492FC64B5}"/>
                </a:ext>
              </a:extLst>
            </p:cNvPr>
            <p:cNvSpPr txBox="1"/>
            <p:nvPr/>
          </p:nvSpPr>
          <p:spPr>
            <a:xfrm>
              <a:off x="8991600" y="2705205"/>
              <a:ext cx="875240" cy="246221"/>
            </a:xfrm>
            <a:prstGeom prst="rect">
              <a:avLst/>
            </a:prstGeom>
            <a:noFill/>
          </p:spPr>
          <p:txBody>
            <a:bodyPr wrap="none" lIns="0" tIns="0" rIns="0" bIns="0" rtlCol="0">
              <a:spAutoFit/>
            </a:bodyPr>
            <a:lstStyle/>
            <a:p>
              <a:pPr algn="l"/>
              <a:r>
                <a:rPr lang="en-GB" sz="1600" dirty="0"/>
                <a:t>Modelling</a:t>
              </a:r>
            </a:p>
          </p:txBody>
        </p:sp>
      </p:grpSp>
      <p:sp>
        <p:nvSpPr>
          <p:cNvPr id="19" name="TextBox 18">
            <a:extLst>
              <a:ext uri="{FF2B5EF4-FFF2-40B4-BE49-F238E27FC236}">
                <a16:creationId xmlns:a16="http://schemas.microsoft.com/office/drawing/2014/main" id="{0D27A249-43F2-402C-BC6E-753F0F339F30}"/>
              </a:ext>
            </a:extLst>
          </p:cNvPr>
          <p:cNvSpPr txBox="1"/>
          <p:nvPr/>
        </p:nvSpPr>
        <p:spPr>
          <a:xfrm>
            <a:off x="457195" y="4318448"/>
            <a:ext cx="11277600" cy="830997"/>
          </a:xfrm>
          <a:prstGeom prst="rect">
            <a:avLst/>
          </a:prstGeom>
          <a:noFill/>
        </p:spPr>
        <p:txBody>
          <a:bodyPr wrap="square">
            <a:spAutoFit/>
          </a:bodyPr>
          <a:lstStyle/>
          <a:p>
            <a:pPr marL="0" marR="0">
              <a:spcBef>
                <a:spcPts val="0"/>
              </a:spcBef>
              <a:spcAft>
                <a:spcPts val="0"/>
              </a:spcAft>
            </a:pPr>
            <a:r>
              <a:rPr lang="en-GB" sz="2400" dirty="0">
                <a:solidFill>
                  <a:srgbClr val="000000"/>
                </a:solidFill>
                <a:effectLst/>
                <a:latin typeface="Indie Flower" panose="02000000000000000000" pitchFamily="2" charset="0"/>
              </a:rPr>
              <a:t>Note: Stages can be added or omitted depending on the task. Depending on the application, not all steps of the NLP pipeline will need to be performed. </a:t>
            </a:r>
          </a:p>
        </p:txBody>
      </p:sp>
    </p:spTree>
    <p:extLst>
      <p:ext uri="{BB962C8B-B14F-4D97-AF65-F5344CB8AC3E}">
        <p14:creationId xmlns:p14="http://schemas.microsoft.com/office/powerpoint/2010/main" val="11910358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EEE4DC"/>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C8676-8DF1-4FD5-9749-C40C16595D4E}"/>
              </a:ext>
            </a:extLst>
          </p:cNvPr>
          <p:cNvSpPr>
            <a:spLocks noGrp="1"/>
          </p:cNvSpPr>
          <p:nvPr>
            <p:ph type="title"/>
          </p:nvPr>
        </p:nvSpPr>
        <p:spPr/>
        <p:txBody>
          <a:bodyPr>
            <a:noAutofit/>
          </a:bodyPr>
          <a:lstStyle/>
          <a:p>
            <a:r>
              <a:rPr lang="en-GB" sz="3600" u="sng" dirty="0">
                <a:effectLst/>
                <a:latin typeface="Indie Flower" panose="02000000000000000000" pitchFamily="2" charset="0"/>
              </a:rPr>
              <a:t>NLP Pipelines – Text pre-processing</a:t>
            </a:r>
            <a:endParaRPr lang="en-GB" sz="3600" dirty="0"/>
          </a:p>
        </p:txBody>
      </p:sp>
      <p:sp>
        <p:nvSpPr>
          <p:cNvPr id="4" name="Date Placeholder 3">
            <a:extLst>
              <a:ext uri="{FF2B5EF4-FFF2-40B4-BE49-F238E27FC236}">
                <a16:creationId xmlns:a16="http://schemas.microsoft.com/office/drawing/2014/main" id="{8D593FE9-C715-4406-AF09-993759D972D4}"/>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3DDC76A1-E724-4CE7-A855-D519FBE25939}" type="datetime4">
              <a:rPr kumimoji="0" lang="en-GB" sz="700" b="0" i="0" u="none" strike="noStrike" kern="1200" cap="none" spc="0" normalizeH="0" baseline="0" noProof="0" smtClean="0">
                <a:ln>
                  <a:noFill/>
                </a:ln>
                <a:solidFill>
                  <a:srgbClr val="223536"/>
                </a:solidFill>
                <a:effectLst/>
                <a:uLnTx/>
                <a:uFillTx/>
                <a:latin typeface="Arial"/>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11 March 2024</a:t>
            </a:fld>
            <a:endParaRPr kumimoji="0" lang="en-GB" sz="700" b="0" i="0" u="none" strike="noStrike" kern="1200" cap="none" spc="0" normalizeH="0" baseline="0" noProof="0">
              <a:ln>
                <a:noFill/>
              </a:ln>
              <a:solidFill>
                <a:srgbClr val="223536"/>
              </a:solidFill>
              <a:effectLst/>
              <a:uLnTx/>
              <a:uFillTx/>
              <a:latin typeface="Arial"/>
              <a:ea typeface="+mn-ea"/>
              <a:cs typeface="+mn-cs"/>
            </a:endParaRPr>
          </a:p>
        </p:txBody>
      </p:sp>
      <p:sp>
        <p:nvSpPr>
          <p:cNvPr id="5" name="Footer Placeholder 4">
            <a:extLst>
              <a:ext uri="{FF2B5EF4-FFF2-40B4-BE49-F238E27FC236}">
                <a16:creationId xmlns:a16="http://schemas.microsoft.com/office/drawing/2014/main" id="{CE150B2D-AE5F-4A0C-9E96-900D32626703}"/>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700" b="0" i="0" u="none" strike="noStrike" kern="1200" cap="none" spc="0" normalizeH="0" baseline="0" noProof="0">
                <a:ln>
                  <a:noFill/>
                </a:ln>
                <a:solidFill>
                  <a:srgbClr val="223536"/>
                </a:solidFill>
                <a:effectLst/>
                <a:uLnTx/>
                <a:uFillTx/>
                <a:latin typeface="Arial"/>
                <a:ea typeface="+mn-ea"/>
                <a:cs typeface="+mn-cs"/>
              </a:rPr>
              <a:t>© Kubrick Group</a:t>
            </a:r>
          </a:p>
        </p:txBody>
      </p:sp>
      <p:sp>
        <p:nvSpPr>
          <p:cNvPr id="6" name="Slide Number Placeholder 5">
            <a:extLst>
              <a:ext uri="{FF2B5EF4-FFF2-40B4-BE49-F238E27FC236}">
                <a16:creationId xmlns:a16="http://schemas.microsoft.com/office/drawing/2014/main" id="{C1FEB930-FF80-49AC-A1A4-B4E4A1CCE5EE}"/>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76C374D-40EA-46D5-B147-8C37E776FB84}" type="slidenum">
              <a:rPr kumimoji="0" lang="en-GB" sz="700" b="1" i="0" u="none" strike="noStrike" kern="1200" cap="none" spc="0" normalizeH="0" baseline="0" noProof="0" smtClean="0">
                <a:ln>
                  <a:noFill/>
                </a:ln>
                <a:solidFill>
                  <a:srgbClr val="223536"/>
                </a:solidFill>
                <a:effectLst/>
                <a:uLnTx/>
                <a:uFillTx/>
                <a:latin typeface="Aria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GB" sz="700" b="1" i="0" u="none" strike="noStrike" kern="1200" cap="none" spc="0" normalizeH="0" baseline="0" noProof="0">
              <a:ln>
                <a:noFill/>
              </a:ln>
              <a:solidFill>
                <a:srgbClr val="223536"/>
              </a:solidFill>
              <a:effectLst/>
              <a:uLnTx/>
              <a:uFillTx/>
              <a:latin typeface="Arial"/>
              <a:ea typeface="+mn-ea"/>
              <a:cs typeface="+mn-cs"/>
            </a:endParaRPr>
          </a:p>
        </p:txBody>
      </p:sp>
      <p:sp>
        <p:nvSpPr>
          <p:cNvPr id="10" name="Content Placeholder 2">
            <a:extLst>
              <a:ext uri="{FF2B5EF4-FFF2-40B4-BE49-F238E27FC236}">
                <a16:creationId xmlns:a16="http://schemas.microsoft.com/office/drawing/2014/main" id="{7DF6F45C-1AF0-47E2-AA86-3EC3FB78E3CF}"/>
              </a:ext>
            </a:extLst>
          </p:cNvPr>
          <p:cNvSpPr txBox="1">
            <a:spLocks/>
          </p:cNvSpPr>
          <p:nvPr/>
        </p:nvSpPr>
        <p:spPr>
          <a:xfrm>
            <a:off x="457199" y="1351320"/>
            <a:ext cx="7222525" cy="4351338"/>
          </a:xfrm>
          <a:prstGeom prst="rect">
            <a:avLst/>
          </a:prstGeom>
        </p:spPr>
        <p:txBody>
          <a:bodyPr vert="horz" lIns="0" tIns="0" rIns="0" bIns="0" rtlCol="0" anchor="t" anchorCtr="0">
            <a:normAutofit/>
          </a:bodyPr>
          <a:lstStyle>
            <a:lvl1pPr marL="0" indent="0" algn="l" defTabSz="914400" rtl="0" eaLnBrk="1" latinLnBrk="0" hangingPunct="1">
              <a:lnSpc>
                <a:spcPts val="2100"/>
              </a:lnSpc>
              <a:spcBef>
                <a:spcPts val="1800"/>
              </a:spcBef>
              <a:buClr>
                <a:schemeClr val="tx2"/>
              </a:buClr>
              <a:buFont typeface="Arial" panose="020B0604020202020204" pitchFamily="34" charset="0"/>
              <a:buNone/>
              <a:defRPr sz="1600" kern="1200">
                <a:solidFill>
                  <a:schemeClr val="tx1"/>
                </a:solidFill>
                <a:latin typeface="+mn-lt"/>
                <a:ea typeface="+mn-ea"/>
                <a:cs typeface="+mn-cs"/>
              </a:defRPr>
            </a:lvl1pPr>
            <a:lvl2pPr marL="219075" indent="-219075" algn="l" defTabSz="914400" rtl="0" eaLnBrk="1" latinLnBrk="0" hangingPunct="1">
              <a:lnSpc>
                <a:spcPts val="2100"/>
              </a:lnSpc>
              <a:spcBef>
                <a:spcPts val="1200"/>
              </a:spcBef>
              <a:buClr>
                <a:schemeClr val="tx2"/>
              </a:buClr>
              <a:buFont typeface="Arial" panose="020B0604020202020204" pitchFamily="34" charset="0"/>
              <a:buChar char="•"/>
              <a:defRPr sz="1600" kern="1200">
                <a:solidFill>
                  <a:schemeClr val="tx1"/>
                </a:solidFill>
                <a:latin typeface="+mn-lt"/>
                <a:ea typeface="+mn-ea"/>
                <a:cs typeface="+mn-cs"/>
              </a:defRPr>
            </a:lvl2pPr>
            <a:lvl3pPr marL="228600" indent="-228600" algn="l" defTabSz="914400" rtl="0" eaLnBrk="1" latinLnBrk="0" hangingPunct="1">
              <a:lnSpc>
                <a:spcPts val="2100"/>
              </a:lnSpc>
              <a:spcBef>
                <a:spcPts val="1200"/>
              </a:spcBef>
              <a:buClr>
                <a:schemeClr val="tx2"/>
              </a:buClr>
              <a:buFont typeface="Arial" panose="020B0604020202020204" pitchFamily="34" charset="0"/>
              <a:buChar char="•"/>
              <a:defRPr sz="1600" kern="1200">
                <a:solidFill>
                  <a:schemeClr val="tx1"/>
                </a:solidFill>
                <a:latin typeface="+mn-lt"/>
                <a:ea typeface="+mn-ea"/>
                <a:cs typeface="+mn-cs"/>
              </a:defRPr>
            </a:lvl3pPr>
            <a:lvl4pPr marL="228600" indent="-228600" algn="l" defTabSz="914400" rtl="0" eaLnBrk="1" latinLnBrk="0" hangingPunct="1">
              <a:lnSpc>
                <a:spcPts val="2100"/>
              </a:lnSpc>
              <a:spcBef>
                <a:spcPts val="1200"/>
              </a:spcBef>
              <a:buClr>
                <a:schemeClr val="tx2"/>
              </a:buClr>
              <a:buFont typeface="Arial" panose="020B0604020202020204" pitchFamily="34" charset="0"/>
              <a:buChar char="•"/>
              <a:defRPr sz="1200" kern="1200">
                <a:solidFill>
                  <a:schemeClr val="tx1"/>
                </a:solidFill>
                <a:latin typeface="+mn-lt"/>
                <a:ea typeface="+mn-ea"/>
                <a:cs typeface="+mn-cs"/>
              </a:defRPr>
            </a:lvl4pPr>
            <a:lvl5pPr marL="228600" indent="-228600" algn="l" defTabSz="914400" rtl="0" eaLnBrk="1" latinLnBrk="0" hangingPunct="1">
              <a:lnSpc>
                <a:spcPts val="2100"/>
              </a:lnSpc>
              <a:spcBef>
                <a:spcPts val="1200"/>
              </a:spcBef>
              <a:buClr>
                <a:schemeClr val="tx2"/>
              </a:buClr>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R="0" lvl="0" algn="l" defTabSz="914400" rtl="0" eaLnBrk="1" fontAlgn="auto" latinLnBrk="0" hangingPunct="1">
              <a:lnSpc>
                <a:spcPct val="150000"/>
              </a:lnSpc>
              <a:spcBef>
                <a:spcPts val="0"/>
              </a:spcBef>
              <a:spcAft>
                <a:spcPts val="0"/>
              </a:spcAft>
              <a:buClr>
                <a:srgbClr val="14F278"/>
              </a:buClr>
              <a:buSzTx/>
              <a:tabLst/>
              <a:defRPr/>
            </a:pPr>
            <a:endParaRPr kumimoji="0" lang="en-GB" sz="2400" b="1" i="0" u="none" strike="noStrike" kern="1200" cap="none" spc="0" normalizeH="0" baseline="0" noProof="0" dirty="0">
              <a:ln>
                <a:noFill/>
              </a:ln>
              <a:solidFill>
                <a:srgbClr val="000000"/>
              </a:solidFill>
              <a:effectLst/>
              <a:uLnTx/>
              <a:uFillTx/>
              <a:latin typeface="Indie Flower" panose="02000000000000000000" pitchFamily="2" charset="0"/>
              <a:ea typeface="+mn-ea"/>
              <a:cs typeface="+mn-cs"/>
            </a:endParaRPr>
          </a:p>
        </p:txBody>
      </p:sp>
      <p:cxnSp>
        <p:nvCxnSpPr>
          <p:cNvPr id="14" name="Straight Arrow Connector 13">
            <a:extLst>
              <a:ext uri="{FF2B5EF4-FFF2-40B4-BE49-F238E27FC236}">
                <a16:creationId xmlns:a16="http://schemas.microsoft.com/office/drawing/2014/main" id="{035E33E1-4A35-40D3-BCC4-3473A8BC059D}"/>
              </a:ext>
            </a:extLst>
          </p:cNvPr>
          <p:cNvCxnSpPr/>
          <p:nvPr/>
        </p:nvCxnSpPr>
        <p:spPr>
          <a:xfrm>
            <a:off x="4311650" y="1888515"/>
            <a:ext cx="768350" cy="0"/>
          </a:xfrm>
          <a:prstGeom prst="straightConnector1">
            <a:avLst/>
          </a:prstGeom>
          <a:ln w="15875">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2AEF2692-D86A-4687-9868-01093C130731}"/>
              </a:ext>
            </a:extLst>
          </p:cNvPr>
          <p:cNvCxnSpPr/>
          <p:nvPr/>
        </p:nvCxnSpPr>
        <p:spPr>
          <a:xfrm>
            <a:off x="7105650" y="1878383"/>
            <a:ext cx="768350" cy="0"/>
          </a:xfrm>
          <a:prstGeom prst="straightConnector1">
            <a:avLst/>
          </a:prstGeom>
          <a:ln w="15875">
            <a:tailEnd type="triangle"/>
          </a:ln>
        </p:spPr>
        <p:style>
          <a:lnRef idx="1">
            <a:schemeClr val="accent1"/>
          </a:lnRef>
          <a:fillRef idx="0">
            <a:schemeClr val="accent1"/>
          </a:fillRef>
          <a:effectRef idx="0">
            <a:schemeClr val="accent1"/>
          </a:effectRef>
          <a:fontRef idx="minor">
            <a:schemeClr val="tx1"/>
          </a:fontRef>
        </p:style>
      </p:cxnSp>
      <p:grpSp>
        <p:nvGrpSpPr>
          <p:cNvPr id="19" name="Group 18">
            <a:extLst>
              <a:ext uri="{FF2B5EF4-FFF2-40B4-BE49-F238E27FC236}">
                <a16:creationId xmlns:a16="http://schemas.microsoft.com/office/drawing/2014/main" id="{D05D0159-A56F-4732-83EE-9C7CFD997992}"/>
              </a:ext>
            </a:extLst>
          </p:cNvPr>
          <p:cNvGrpSpPr/>
          <p:nvPr/>
        </p:nvGrpSpPr>
        <p:grpSpPr>
          <a:xfrm>
            <a:off x="2505077" y="1376738"/>
            <a:ext cx="1581150" cy="1023561"/>
            <a:chOff x="1974850" y="2316538"/>
            <a:chExt cx="1581150" cy="1023561"/>
          </a:xfrm>
          <a:solidFill>
            <a:schemeClr val="accent3"/>
          </a:solidFill>
        </p:grpSpPr>
        <p:sp>
          <p:nvSpPr>
            <p:cNvPr id="7" name="Rectangle 6">
              <a:extLst>
                <a:ext uri="{FF2B5EF4-FFF2-40B4-BE49-F238E27FC236}">
                  <a16:creationId xmlns:a16="http://schemas.microsoft.com/office/drawing/2014/main" id="{74D536E9-FE98-470F-8E46-2E9D6B4B6D4E}"/>
                </a:ext>
              </a:extLst>
            </p:cNvPr>
            <p:cNvSpPr/>
            <p:nvPr/>
          </p:nvSpPr>
          <p:spPr>
            <a:xfrm>
              <a:off x="1974850" y="2316538"/>
              <a:ext cx="1581150" cy="1023561"/>
            </a:xfrm>
            <a:prstGeom prst="rect">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square" tIns="36000" bIns="36000" rtlCol="0" anchor="t" anchorCtr="0">
              <a:spAutoFit/>
            </a:bodyPr>
            <a:lstStyle/>
            <a:p>
              <a:pPr algn="l">
                <a:lnSpc>
                  <a:spcPts val="1600"/>
                </a:lnSpc>
              </a:pPr>
              <a:endParaRPr lang="en-GB" sz="800" cap="all" dirty="0">
                <a:solidFill>
                  <a:schemeClr val="tx2"/>
                </a:solidFill>
                <a:latin typeface="+mj-lt"/>
              </a:endParaRPr>
            </a:p>
          </p:txBody>
        </p:sp>
        <p:sp>
          <p:nvSpPr>
            <p:cNvPr id="16" name="TextBox 15">
              <a:extLst>
                <a:ext uri="{FF2B5EF4-FFF2-40B4-BE49-F238E27FC236}">
                  <a16:creationId xmlns:a16="http://schemas.microsoft.com/office/drawing/2014/main" id="{A68775F5-4F59-460F-84D0-920B229C2C8F}"/>
                </a:ext>
              </a:extLst>
            </p:cNvPr>
            <p:cNvSpPr txBox="1"/>
            <p:nvPr/>
          </p:nvSpPr>
          <p:spPr>
            <a:xfrm>
              <a:off x="2024837" y="2582096"/>
              <a:ext cx="1481176" cy="492443"/>
            </a:xfrm>
            <a:prstGeom prst="rect">
              <a:avLst/>
            </a:prstGeom>
            <a:grpFill/>
          </p:spPr>
          <p:txBody>
            <a:bodyPr wrap="none" lIns="0" tIns="0" rIns="0" bIns="0" rtlCol="0">
              <a:spAutoFit/>
            </a:bodyPr>
            <a:lstStyle/>
            <a:p>
              <a:pPr algn="ctr"/>
              <a:r>
                <a:rPr lang="en-GB" sz="1600" b="1" dirty="0"/>
                <a:t>Text </a:t>
              </a:r>
            </a:p>
            <a:p>
              <a:pPr algn="ctr"/>
              <a:r>
                <a:rPr lang="en-GB" sz="1600" b="1" dirty="0"/>
                <a:t>pre-processing</a:t>
              </a:r>
            </a:p>
          </p:txBody>
        </p:sp>
      </p:grpSp>
      <p:grpSp>
        <p:nvGrpSpPr>
          <p:cNvPr id="20" name="Group 19">
            <a:extLst>
              <a:ext uri="{FF2B5EF4-FFF2-40B4-BE49-F238E27FC236}">
                <a16:creationId xmlns:a16="http://schemas.microsoft.com/office/drawing/2014/main" id="{5D46B7BB-95FF-48ED-84FB-8FF73E602FC9}"/>
              </a:ext>
            </a:extLst>
          </p:cNvPr>
          <p:cNvGrpSpPr/>
          <p:nvPr/>
        </p:nvGrpSpPr>
        <p:grpSpPr>
          <a:xfrm>
            <a:off x="5305423" y="1376738"/>
            <a:ext cx="1581150" cy="1023561"/>
            <a:chOff x="5305423" y="2316538"/>
            <a:chExt cx="1581150" cy="1023561"/>
          </a:xfrm>
        </p:grpSpPr>
        <p:sp>
          <p:nvSpPr>
            <p:cNvPr id="11" name="Rectangle 10">
              <a:extLst>
                <a:ext uri="{FF2B5EF4-FFF2-40B4-BE49-F238E27FC236}">
                  <a16:creationId xmlns:a16="http://schemas.microsoft.com/office/drawing/2014/main" id="{E3C152FE-3B7D-4908-AF03-56E6D5CBC19C}"/>
                </a:ext>
              </a:extLst>
            </p:cNvPr>
            <p:cNvSpPr/>
            <p:nvPr/>
          </p:nvSpPr>
          <p:spPr>
            <a:xfrm>
              <a:off x="5305423" y="2316538"/>
              <a:ext cx="1581150" cy="1023561"/>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square" tIns="36000" bIns="36000" rtlCol="0" anchor="t" anchorCtr="0">
              <a:spAutoFit/>
            </a:bodyPr>
            <a:lstStyle/>
            <a:p>
              <a:pPr algn="l">
                <a:lnSpc>
                  <a:spcPts val="1600"/>
                </a:lnSpc>
              </a:pPr>
              <a:endParaRPr lang="en-GB" sz="800" cap="all" dirty="0">
                <a:solidFill>
                  <a:schemeClr val="tx2"/>
                </a:solidFill>
                <a:latin typeface="+mj-lt"/>
              </a:endParaRPr>
            </a:p>
          </p:txBody>
        </p:sp>
        <p:sp>
          <p:nvSpPr>
            <p:cNvPr id="17" name="TextBox 16">
              <a:extLst>
                <a:ext uri="{FF2B5EF4-FFF2-40B4-BE49-F238E27FC236}">
                  <a16:creationId xmlns:a16="http://schemas.microsoft.com/office/drawing/2014/main" id="{CBC58556-8E4B-4D31-A0E3-64E7766C9C68}"/>
                </a:ext>
              </a:extLst>
            </p:cNvPr>
            <p:cNvSpPr txBox="1"/>
            <p:nvPr/>
          </p:nvSpPr>
          <p:spPr>
            <a:xfrm>
              <a:off x="5639943" y="2582095"/>
              <a:ext cx="912109" cy="492443"/>
            </a:xfrm>
            <a:prstGeom prst="rect">
              <a:avLst/>
            </a:prstGeom>
            <a:noFill/>
          </p:spPr>
          <p:txBody>
            <a:bodyPr wrap="none" lIns="0" tIns="0" rIns="0" bIns="0" rtlCol="0">
              <a:spAutoFit/>
            </a:bodyPr>
            <a:lstStyle/>
            <a:p>
              <a:pPr algn="ctr"/>
              <a:r>
                <a:rPr lang="en-GB" sz="1600" dirty="0"/>
                <a:t>Feature</a:t>
              </a:r>
            </a:p>
            <a:p>
              <a:pPr algn="ctr"/>
              <a:r>
                <a:rPr lang="en-GB" sz="1600" dirty="0"/>
                <a:t>Extraction</a:t>
              </a:r>
            </a:p>
          </p:txBody>
        </p:sp>
      </p:grpSp>
      <p:grpSp>
        <p:nvGrpSpPr>
          <p:cNvPr id="21" name="Group 20">
            <a:extLst>
              <a:ext uri="{FF2B5EF4-FFF2-40B4-BE49-F238E27FC236}">
                <a16:creationId xmlns:a16="http://schemas.microsoft.com/office/drawing/2014/main" id="{2D03F2C7-4454-4B95-B665-726617FC49FF}"/>
              </a:ext>
            </a:extLst>
          </p:cNvPr>
          <p:cNvGrpSpPr/>
          <p:nvPr/>
        </p:nvGrpSpPr>
        <p:grpSpPr>
          <a:xfrm>
            <a:off x="8093077" y="1376738"/>
            <a:ext cx="1581150" cy="1023561"/>
            <a:chOff x="8635996" y="2316538"/>
            <a:chExt cx="1581150" cy="1023561"/>
          </a:xfrm>
        </p:grpSpPr>
        <p:sp>
          <p:nvSpPr>
            <p:cNvPr id="12" name="Rectangle 11">
              <a:extLst>
                <a:ext uri="{FF2B5EF4-FFF2-40B4-BE49-F238E27FC236}">
                  <a16:creationId xmlns:a16="http://schemas.microsoft.com/office/drawing/2014/main" id="{93EF512C-515A-4F74-91C0-2984E016278F}"/>
                </a:ext>
              </a:extLst>
            </p:cNvPr>
            <p:cNvSpPr/>
            <p:nvPr/>
          </p:nvSpPr>
          <p:spPr>
            <a:xfrm>
              <a:off x="8635996" y="2316538"/>
              <a:ext cx="1581150" cy="1023561"/>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square" tIns="36000" bIns="36000" rtlCol="0" anchor="t" anchorCtr="0">
              <a:spAutoFit/>
            </a:bodyPr>
            <a:lstStyle/>
            <a:p>
              <a:pPr algn="l">
                <a:lnSpc>
                  <a:spcPts val="1600"/>
                </a:lnSpc>
              </a:pPr>
              <a:endParaRPr lang="en-GB" sz="800" cap="all" dirty="0">
                <a:solidFill>
                  <a:schemeClr val="tx2"/>
                </a:solidFill>
                <a:latin typeface="+mj-lt"/>
              </a:endParaRPr>
            </a:p>
          </p:txBody>
        </p:sp>
        <p:sp>
          <p:nvSpPr>
            <p:cNvPr id="18" name="TextBox 17">
              <a:extLst>
                <a:ext uri="{FF2B5EF4-FFF2-40B4-BE49-F238E27FC236}">
                  <a16:creationId xmlns:a16="http://schemas.microsoft.com/office/drawing/2014/main" id="{8BC37C1C-8397-44DC-BB5E-2DDE4B7DCDFB}"/>
                </a:ext>
              </a:extLst>
            </p:cNvPr>
            <p:cNvSpPr txBox="1"/>
            <p:nvPr/>
          </p:nvSpPr>
          <p:spPr>
            <a:xfrm>
              <a:off x="8991600" y="2705205"/>
              <a:ext cx="875240" cy="246221"/>
            </a:xfrm>
            <a:prstGeom prst="rect">
              <a:avLst/>
            </a:prstGeom>
            <a:noFill/>
          </p:spPr>
          <p:txBody>
            <a:bodyPr wrap="none" lIns="0" tIns="0" rIns="0" bIns="0" rtlCol="0">
              <a:spAutoFit/>
            </a:bodyPr>
            <a:lstStyle/>
            <a:p>
              <a:pPr algn="l"/>
              <a:r>
                <a:rPr lang="en-GB" sz="1600" dirty="0"/>
                <a:t>Modelling</a:t>
              </a:r>
            </a:p>
          </p:txBody>
        </p:sp>
      </p:grpSp>
      <p:sp>
        <p:nvSpPr>
          <p:cNvPr id="22" name="TextBox 21">
            <a:extLst>
              <a:ext uri="{FF2B5EF4-FFF2-40B4-BE49-F238E27FC236}">
                <a16:creationId xmlns:a16="http://schemas.microsoft.com/office/drawing/2014/main" id="{E360FAD0-F13E-4A7A-BB05-F43FC8BBA89F}"/>
              </a:ext>
            </a:extLst>
          </p:cNvPr>
          <p:cNvSpPr txBox="1"/>
          <p:nvPr/>
        </p:nvSpPr>
        <p:spPr>
          <a:xfrm>
            <a:off x="456052" y="2788451"/>
            <a:ext cx="11278748" cy="2308324"/>
          </a:xfrm>
          <a:prstGeom prst="rect">
            <a:avLst/>
          </a:prstGeom>
          <a:noFill/>
        </p:spPr>
        <p:txBody>
          <a:bodyPr wrap="square">
            <a:spAutoFit/>
          </a:bodyPr>
          <a:lstStyle/>
          <a:p>
            <a:pPr marL="0" marR="0">
              <a:spcBef>
                <a:spcPts val="0"/>
              </a:spcBef>
              <a:spcAft>
                <a:spcPts val="0"/>
              </a:spcAft>
            </a:pPr>
            <a:r>
              <a:rPr lang="en-GB" sz="2400" dirty="0">
                <a:solidFill>
                  <a:srgbClr val="000000"/>
                </a:solidFill>
                <a:effectLst/>
                <a:latin typeface="Indie Flower" panose="02000000000000000000" pitchFamily="2" charset="0"/>
              </a:rPr>
              <a:t>We often need to convert our raw data into a form that is ready for feature extraction. For example:</a:t>
            </a:r>
          </a:p>
          <a:p>
            <a:pPr marL="342900" indent="-342900" rtl="0" fontAlgn="ctr">
              <a:spcBef>
                <a:spcPts val="0"/>
              </a:spcBef>
              <a:spcAft>
                <a:spcPts val="0"/>
              </a:spcAft>
              <a:buClr>
                <a:schemeClr val="tx2"/>
              </a:buClr>
              <a:buFont typeface="Arial" panose="020B0604020202020204" pitchFamily="34" charset="0"/>
              <a:buChar char="•"/>
            </a:pPr>
            <a:r>
              <a:rPr lang="en-GB" sz="2400" dirty="0">
                <a:solidFill>
                  <a:srgbClr val="000000"/>
                </a:solidFill>
                <a:effectLst/>
                <a:latin typeface="Indie Flower" panose="02000000000000000000" pitchFamily="2" charset="0"/>
              </a:rPr>
              <a:t>If your document is html, we may want to remove tags, hyperlinks and keep only the relevant text</a:t>
            </a:r>
          </a:p>
          <a:p>
            <a:pPr marL="342900" indent="-342900" rtl="0" fontAlgn="ctr">
              <a:spcBef>
                <a:spcPts val="0"/>
              </a:spcBef>
              <a:spcAft>
                <a:spcPts val="0"/>
              </a:spcAft>
              <a:buClr>
                <a:schemeClr val="tx2"/>
              </a:buClr>
              <a:buFont typeface="Arial" panose="020B0604020202020204" pitchFamily="34" charset="0"/>
              <a:buChar char="•"/>
            </a:pPr>
            <a:r>
              <a:rPr lang="en-GB" sz="2400" dirty="0">
                <a:solidFill>
                  <a:srgbClr val="000000"/>
                </a:solidFill>
                <a:effectLst/>
                <a:latin typeface="Indie Flower" panose="02000000000000000000" pitchFamily="2" charset="0"/>
              </a:rPr>
              <a:t>We may want to convert every word into lowercase to make sure that they are all treated in the same way in subsequent steps</a:t>
            </a:r>
          </a:p>
        </p:txBody>
      </p:sp>
    </p:spTree>
    <p:extLst>
      <p:ext uri="{BB962C8B-B14F-4D97-AF65-F5344CB8AC3E}">
        <p14:creationId xmlns:p14="http://schemas.microsoft.com/office/powerpoint/2010/main" val="11113393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EEE4DC"/>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C8676-8DF1-4FD5-9749-C40C16595D4E}"/>
              </a:ext>
            </a:extLst>
          </p:cNvPr>
          <p:cNvSpPr>
            <a:spLocks noGrp="1"/>
          </p:cNvSpPr>
          <p:nvPr>
            <p:ph type="title"/>
          </p:nvPr>
        </p:nvSpPr>
        <p:spPr/>
        <p:txBody>
          <a:bodyPr>
            <a:noAutofit/>
          </a:bodyPr>
          <a:lstStyle/>
          <a:p>
            <a:r>
              <a:rPr lang="en-GB" sz="3600" u="sng" dirty="0">
                <a:effectLst/>
                <a:latin typeface="Indie Flower" panose="02000000000000000000" pitchFamily="2" charset="0"/>
              </a:rPr>
              <a:t>NLP Pipelines – Text pre-processing</a:t>
            </a:r>
            <a:endParaRPr lang="en-GB" sz="3600" dirty="0"/>
          </a:p>
        </p:txBody>
      </p:sp>
      <p:sp>
        <p:nvSpPr>
          <p:cNvPr id="4" name="Date Placeholder 3">
            <a:extLst>
              <a:ext uri="{FF2B5EF4-FFF2-40B4-BE49-F238E27FC236}">
                <a16:creationId xmlns:a16="http://schemas.microsoft.com/office/drawing/2014/main" id="{8D593FE9-C715-4406-AF09-993759D972D4}"/>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3DDC76A1-E724-4CE7-A855-D519FBE25939}" type="datetime4">
              <a:rPr kumimoji="0" lang="en-GB" sz="700" b="0" i="0" u="none" strike="noStrike" kern="1200" cap="none" spc="0" normalizeH="0" baseline="0" noProof="0" smtClean="0">
                <a:ln>
                  <a:noFill/>
                </a:ln>
                <a:solidFill>
                  <a:srgbClr val="223536"/>
                </a:solidFill>
                <a:effectLst/>
                <a:uLnTx/>
                <a:uFillTx/>
                <a:latin typeface="Arial"/>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11 March 2024</a:t>
            </a:fld>
            <a:endParaRPr kumimoji="0" lang="en-GB" sz="700" b="0" i="0" u="none" strike="noStrike" kern="1200" cap="none" spc="0" normalizeH="0" baseline="0" noProof="0">
              <a:ln>
                <a:noFill/>
              </a:ln>
              <a:solidFill>
                <a:srgbClr val="223536"/>
              </a:solidFill>
              <a:effectLst/>
              <a:uLnTx/>
              <a:uFillTx/>
              <a:latin typeface="Arial"/>
              <a:ea typeface="+mn-ea"/>
              <a:cs typeface="+mn-cs"/>
            </a:endParaRPr>
          </a:p>
        </p:txBody>
      </p:sp>
      <p:sp>
        <p:nvSpPr>
          <p:cNvPr id="5" name="Footer Placeholder 4">
            <a:extLst>
              <a:ext uri="{FF2B5EF4-FFF2-40B4-BE49-F238E27FC236}">
                <a16:creationId xmlns:a16="http://schemas.microsoft.com/office/drawing/2014/main" id="{CE150B2D-AE5F-4A0C-9E96-900D32626703}"/>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700" b="0" i="0" u="none" strike="noStrike" kern="1200" cap="none" spc="0" normalizeH="0" baseline="0" noProof="0">
                <a:ln>
                  <a:noFill/>
                </a:ln>
                <a:solidFill>
                  <a:srgbClr val="223536"/>
                </a:solidFill>
                <a:effectLst/>
                <a:uLnTx/>
                <a:uFillTx/>
                <a:latin typeface="Arial"/>
                <a:ea typeface="+mn-ea"/>
                <a:cs typeface="+mn-cs"/>
              </a:rPr>
              <a:t>© Kubrick Group</a:t>
            </a:r>
          </a:p>
        </p:txBody>
      </p:sp>
      <p:sp>
        <p:nvSpPr>
          <p:cNvPr id="6" name="Slide Number Placeholder 5">
            <a:extLst>
              <a:ext uri="{FF2B5EF4-FFF2-40B4-BE49-F238E27FC236}">
                <a16:creationId xmlns:a16="http://schemas.microsoft.com/office/drawing/2014/main" id="{C1FEB930-FF80-49AC-A1A4-B4E4A1CCE5EE}"/>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76C374D-40EA-46D5-B147-8C37E776FB84}" type="slidenum">
              <a:rPr kumimoji="0" lang="en-GB" sz="700" b="1" i="0" u="none" strike="noStrike" kern="1200" cap="none" spc="0" normalizeH="0" baseline="0" noProof="0" smtClean="0">
                <a:ln>
                  <a:noFill/>
                </a:ln>
                <a:solidFill>
                  <a:srgbClr val="223536"/>
                </a:solidFill>
                <a:effectLst/>
                <a:uLnTx/>
                <a:uFillTx/>
                <a:latin typeface="Aria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GB" sz="700" b="1" i="0" u="none" strike="noStrike" kern="1200" cap="none" spc="0" normalizeH="0" baseline="0" noProof="0">
              <a:ln>
                <a:noFill/>
              </a:ln>
              <a:solidFill>
                <a:srgbClr val="223536"/>
              </a:solidFill>
              <a:effectLst/>
              <a:uLnTx/>
              <a:uFillTx/>
              <a:latin typeface="Arial"/>
              <a:ea typeface="+mn-ea"/>
              <a:cs typeface="+mn-cs"/>
            </a:endParaRPr>
          </a:p>
        </p:txBody>
      </p:sp>
      <p:sp>
        <p:nvSpPr>
          <p:cNvPr id="10" name="Content Placeholder 2">
            <a:extLst>
              <a:ext uri="{FF2B5EF4-FFF2-40B4-BE49-F238E27FC236}">
                <a16:creationId xmlns:a16="http://schemas.microsoft.com/office/drawing/2014/main" id="{7DF6F45C-1AF0-47E2-AA86-3EC3FB78E3CF}"/>
              </a:ext>
            </a:extLst>
          </p:cNvPr>
          <p:cNvSpPr txBox="1">
            <a:spLocks/>
          </p:cNvSpPr>
          <p:nvPr/>
        </p:nvSpPr>
        <p:spPr>
          <a:xfrm>
            <a:off x="457199" y="1351320"/>
            <a:ext cx="7222525" cy="4351338"/>
          </a:xfrm>
          <a:prstGeom prst="rect">
            <a:avLst/>
          </a:prstGeom>
        </p:spPr>
        <p:txBody>
          <a:bodyPr vert="horz" lIns="0" tIns="0" rIns="0" bIns="0" rtlCol="0" anchor="t" anchorCtr="0">
            <a:normAutofit/>
          </a:bodyPr>
          <a:lstStyle>
            <a:lvl1pPr marL="0" indent="0" algn="l" defTabSz="914400" rtl="0" eaLnBrk="1" latinLnBrk="0" hangingPunct="1">
              <a:lnSpc>
                <a:spcPts val="2100"/>
              </a:lnSpc>
              <a:spcBef>
                <a:spcPts val="1800"/>
              </a:spcBef>
              <a:buClr>
                <a:schemeClr val="tx2"/>
              </a:buClr>
              <a:buFont typeface="Arial" panose="020B0604020202020204" pitchFamily="34" charset="0"/>
              <a:buNone/>
              <a:defRPr sz="1600" kern="1200">
                <a:solidFill>
                  <a:schemeClr val="tx1"/>
                </a:solidFill>
                <a:latin typeface="+mn-lt"/>
                <a:ea typeface="+mn-ea"/>
                <a:cs typeface="+mn-cs"/>
              </a:defRPr>
            </a:lvl1pPr>
            <a:lvl2pPr marL="219075" indent="-219075" algn="l" defTabSz="914400" rtl="0" eaLnBrk="1" latinLnBrk="0" hangingPunct="1">
              <a:lnSpc>
                <a:spcPts val="2100"/>
              </a:lnSpc>
              <a:spcBef>
                <a:spcPts val="1200"/>
              </a:spcBef>
              <a:buClr>
                <a:schemeClr val="tx2"/>
              </a:buClr>
              <a:buFont typeface="Arial" panose="020B0604020202020204" pitchFamily="34" charset="0"/>
              <a:buChar char="•"/>
              <a:defRPr sz="1600" kern="1200">
                <a:solidFill>
                  <a:schemeClr val="tx1"/>
                </a:solidFill>
                <a:latin typeface="+mn-lt"/>
                <a:ea typeface="+mn-ea"/>
                <a:cs typeface="+mn-cs"/>
              </a:defRPr>
            </a:lvl2pPr>
            <a:lvl3pPr marL="228600" indent="-228600" algn="l" defTabSz="914400" rtl="0" eaLnBrk="1" latinLnBrk="0" hangingPunct="1">
              <a:lnSpc>
                <a:spcPts val="2100"/>
              </a:lnSpc>
              <a:spcBef>
                <a:spcPts val="1200"/>
              </a:spcBef>
              <a:buClr>
                <a:schemeClr val="tx2"/>
              </a:buClr>
              <a:buFont typeface="Arial" panose="020B0604020202020204" pitchFamily="34" charset="0"/>
              <a:buChar char="•"/>
              <a:defRPr sz="1600" kern="1200">
                <a:solidFill>
                  <a:schemeClr val="tx1"/>
                </a:solidFill>
                <a:latin typeface="+mn-lt"/>
                <a:ea typeface="+mn-ea"/>
                <a:cs typeface="+mn-cs"/>
              </a:defRPr>
            </a:lvl3pPr>
            <a:lvl4pPr marL="228600" indent="-228600" algn="l" defTabSz="914400" rtl="0" eaLnBrk="1" latinLnBrk="0" hangingPunct="1">
              <a:lnSpc>
                <a:spcPts val="2100"/>
              </a:lnSpc>
              <a:spcBef>
                <a:spcPts val="1200"/>
              </a:spcBef>
              <a:buClr>
                <a:schemeClr val="tx2"/>
              </a:buClr>
              <a:buFont typeface="Arial" panose="020B0604020202020204" pitchFamily="34" charset="0"/>
              <a:buChar char="•"/>
              <a:defRPr sz="1200" kern="1200">
                <a:solidFill>
                  <a:schemeClr val="tx1"/>
                </a:solidFill>
                <a:latin typeface="+mn-lt"/>
                <a:ea typeface="+mn-ea"/>
                <a:cs typeface="+mn-cs"/>
              </a:defRPr>
            </a:lvl4pPr>
            <a:lvl5pPr marL="228600" indent="-228600" algn="l" defTabSz="914400" rtl="0" eaLnBrk="1" latinLnBrk="0" hangingPunct="1">
              <a:lnSpc>
                <a:spcPts val="2100"/>
              </a:lnSpc>
              <a:spcBef>
                <a:spcPts val="1200"/>
              </a:spcBef>
              <a:buClr>
                <a:schemeClr val="tx2"/>
              </a:buClr>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R="0" lvl="0" algn="l" defTabSz="914400" rtl="0" eaLnBrk="1" fontAlgn="auto" latinLnBrk="0" hangingPunct="1">
              <a:lnSpc>
                <a:spcPct val="150000"/>
              </a:lnSpc>
              <a:spcBef>
                <a:spcPts val="0"/>
              </a:spcBef>
              <a:spcAft>
                <a:spcPts val="0"/>
              </a:spcAft>
              <a:buClr>
                <a:srgbClr val="14F278"/>
              </a:buClr>
              <a:buSzTx/>
              <a:tabLst/>
              <a:defRPr/>
            </a:pPr>
            <a:endParaRPr kumimoji="0" lang="en-GB" sz="2400" b="1" i="0" u="none" strike="noStrike" kern="1200" cap="none" spc="0" normalizeH="0" baseline="0" noProof="0" dirty="0">
              <a:ln>
                <a:noFill/>
              </a:ln>
              <a:solidFill>
                <a:srgbClr val="000000"/>
              </a:solidFill>
              <a:effectLst/>
              <a:uLnTx/>
              <a:uFillTx/>
              <a:latin typeface="Indie Flower" panose="02000000000000000000" pitchFamily="2" charset="0"/>
              <a:ea typeface="+mn-ea"/>
              <a:cs typeface="+mn-cs"/>
            </a:endParaRPr>
          </a:p>
        </p:txBody>
      </p:sp>
      <p:cxnSp>
        <p:nvCxnSpPr>
          <p:cNvPr id="14" name="Straight Arrow Connector 13">
            <a:extLst>
              <a:ext uri="{FF2B5EF4-FFF2-40B4-BE49-F238E27FC236}">
                <a16:creationId xmlns:a16="http://schemas.microsoft.com/office/drawing/2014/main" id="{035E33E1-4A35-40D3-BCC4-3473A8BC059D}"/>
              </a:ext>
            </a:extLst>
          </p:cNvPr>
          <p:cNvCxnSpPr/>
          <p:nvPr/>
        </p:nvCxnSpPr>
        <p:spPr>
          <a:xfrm>
            <a:off x="4311650" y="1888515"/>
            <a:ext cx="768350" cy="0"/>
          </a:xfrm>
          <a:prstGeom prst="straightConnector1">
            <a:avLst/>
          </a:prstGeom>
          <a:ln w="15875">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2AEF2692-D86A-4687-9868-01093C130731}"/>
              </a:ext>
            </a:extLst>
          </p:cNvPr>
          <p:cNvCxnSpPr/>
          <p:nvPr/>
        </p:nvCxnSpPr>
        <p:spPr>
          <a:xfrm>
            <a:off x="7105650" y="1878383"/>
            <a:ext cx="768350" cy="0"/>
          </a:xfrm>
          <a:prstGeom prst="straightConnector1">
            <a:avLst/>
          </a:prstGeom>
          <a:ln w="15875">
            <a:tailEnd type="triangle"/>
          </a:ln>
        </p:spPr>
        <p:style>
          <a:lnRef idx="1">
            <a:schemeClr val="accent1"/>
          </a:lnRef>
          <a:fillRef idx="0">
            <a:schemeClr val="accent1"/>
          </a:fillRef>
          <a:effectRef idx="0">
            <a:schemeClr val="accent1"/>
          </a:effectRef>
          <a:fontRef idx="minor">
            <a:schemeClr val="tx1"/>
          </a:fontRef>
        </p:style>
      </p:cxnSp>
      <p:grpSp>
        <p:nvGrpSpPr>
          <p:cNvPr id="19" name="Group 18">
            <a:extLst>
              <a:ext uri="{FF2B5EF4-FFF2-40B4-BE49-F238E27FC236}">
                <a16:creationId xmlns:a16="http://schemas.microsoft.com/office/drawing/2014/main" id="{D05D0159-A56F-4732-83EE-9C7CFD997992}"/>
              </a:ext>
            </a:extLst>
          </p:cNvPr>
          <p:cNvGrpSpPr/>
          <p:nvPr/>
        </p:nvGrpSpPr>
        <p:grpSpPr>
          <a:xfrm>
            <a:off x="2505077" y="1376738"/>
            <a:ext cx="1581150" cy="1023561"/>
            <a:chOff x="1974850" y="2316538"/>
            <a:chExt cx="1581150" cy="1023561"/>
          </a:xfrm>
          <a:solidFill>
            <a:schemeClr val="accent3"/>
          </a:solidFill>
        </p:grpSpPr>
        <p:sp>
          <p:nvSpPr>
            <p:cNvPr id="7" name="Rectangle 6">
              <a:extLst>
                <a:ext uri="{FF2B5EF4-FFF2-40B4-BE49-F238E27FC236}">
                  <a16:creationId xmlns:a16="http://schemas.microsoft.com/office/drawing/2014/main" id="{74D536E9-FE98-470F-8E46-2E9D6B4B6D4E}"/>
                </a:ext>
              </a:extLst>
            </p:cNvPr>
            <p:cNvSpPr/>
            <p:nvPr/>
          </p:nvSpPr>
          <p:spPr>
            <a:xfrm>
              <a:off x="1974850" y="2316538"/>
              <a:ext cx="1581150" cy="1023561"/>
            </a:xfrm>
            <a:prstGeom prst="rect">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square" tIns="36000" bIns="36000" rtlCol="0" anchor="t" anchorCtr="0">
              <a:spAutoFit/>
            </a:bodyPr>
            <a:lstStyle/>
            <a:p>
              <a:pPr algn="l">
                <a:lnSpc>
                  <a:spcPts val="1600"/>
                </a:lnSpc>
              </a:pPr>
              <a:endParaRPr lang="en-GB" sz="800" cap="all" dirty="0">
                <a:solidFill>
                  <a:schemeClr val="tx2"/>
                </a:solidFill>
                <a:latin typeface="+mj-lt"/>
              </a:endParaRPr>
            </a:p>
          </p:txBody>
        </p:sp>
        <p:sp>
          <p:nvSpPr>
            <p:cNvPr id="16" name="TextBox 15">
              <a:extLst>
                <a:ext uri="{FF2B5EF4-FFF2-40B4-BE49-F238E27FC236}">
                  <a16:creationId xmlns:a16="http://schemas.microsoft.com/office/drawing/2014/main" id="{A68775F5-4F59-460F-84D0-920B229C2C8F}"/>
                </a:ext>
              </a:extLst>
            </p:cNvPr>
            <p:cNvSpPr txBox="1"/>
            <p:nvPr/>
          </p:nvSpPr>
          <p:spPr>
            <a:xfrm>
              <a:off x="2024837" y="2582096"/>
              <a:ext cx="1481176" cy="492443"/>
            </a:xfrm>
            <a:prstGeom prst="rect">
              <a:avLst/>
            </a:prstGeom>
            <a:grpFill/>
          </p:spPr>
          <p:txBody>
            <a:bodyPr wrap="none" lIns="0" tIns="0" rIns="0" bIns="0" rtlCol="0">
              <a:spAutoFit/>
            </a:bodyPr>
            <a:lstStyle/>
            <a:p>
              <a:pPr algn="ctr"/>
              <a:r>
                <a:rPr lang="en-GB" sz="1600" b="1" dirty="0"/>
                <a:t>Text </a:t>
              </a:r>
            </a:p>
            <a:p>
              <a:pPr algn="ctr"/>
              <a:r>
                <a:rPr lang="en-GB" sz="1600" b="1" dirty="0"/>
                <a:t>pre-processing</a:t>
              </a:r>
            </a:p>
          </p:txBody>
        </p:sp>
      </p:grpSp>
      <p:grpSp>
        <p:nvGrpSpPr>
          <p:cNvPr id="20" name="Group 19">
            <a:extLst>
              <a:ext uri="{FF2B5EF4-FFF2-40B4-BE49-F238E27FC236}">
                <a16:creationId xmlns:a16="http://schemas.microsoft.com/office/drawing/2014/main" id="{5D46B7BB-95FF-48ED-84FB-8FF73E602FC9}"/>
              </a:ext>
            </a:extLst>
          </p:cNvPr>
          <p:cNvGrpSpPr/>
          <p:nvPr/>
        </p:nvGrpSpPr>
        <p:grpSpPr>
          <a:xfrm>
            <a:off x="5305423" y="1376738"/>
            <a:ext cx="1581150" cy="1023561"/>
            <a:chOff x="5305423" y="2316538"/>
            <a:chExt cx="1581150" cy="1023561"/>
          </a:xfrm>
        </p:grpSpPr>
        <p:sp>
          <p:nvSpPr>
            <p:cNvPr id="11" name="Rectangle 10">
              <a:extLst>
                <a:ext uri="{FF2B5EF4-FFF2-40B4-BE49-F238E27FC236}">
                  <a16:creationId xmlns:a16="http://schemas.microsoft.com/office/drawing/2014/main" id="{E3C152FE-3B7D-4908-AF03-56E6D5CBC19C}"/>
                </a:ext>
              </a:extLst>
            </p:cNvPr>
            <p:cNvSpPr/>
            <p:nvPr/>
          </p:nvSpPr>
          <p:spPr>
            <a:xfrm>
              <a:off x="5305423" y="2316538"/>
              <a:ext cx="1581150" cy="1023561"/>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square" tIns="36000" bIns="36000" rtlCol="0" anchor="t" anchorCtr="0">
              <a:spAutoFit/>
            </a:bodyPr>
            <a:lstStyle/>
            <a:p>
              <a:pPr algn="l">
                <a:lnSpc>
                  <a:spcPts val="1600"/>
                </a:lnSpc>
              </a:pPr>
              <a:endParaRPr lang="en-GB" sz="800" cap="all" dirty="0">
                <a:solidFill>
                  <a:schemeClr val="tx2"/>
                </a:solidFill>
                <a:latin typeface="+mj-lt"/>
              </a:endParaRPr>
            </a:p>
          </p:txBody>
        </p:sp>
        <p:sp>
          <p:nvSpPr>
            <p:cNvPr id="17" name="TextBox 16">
              <a:extLst>
                <a:ext uri="{FF2B5EF4-FFF2-40B4-BE49-F238E27FC236}">
                  <a16:creationId xmlns:a16="http://schemas.microsoft.com/office/drawing/2014/main" id="{CBC58556-8E4B-4D31-A0E3-64E7766C9C68}"/>
                </a:ext>
              </a:extLst>
            </p:cNvPr>
            <p:cNvSpPr txBox="1"/>
            <p:nvPr/>
          </p:nvSpPr>
          <p:spPr>
            <a:xfrm>
              <a:off x="5639943" y="2582095"/>
              <a:ext cx="912109" cy="492443"/>
            </a:xfrm>
            <a:prstGeom prst="rect">
              <a:avLst/>
            </a:prstGeom>
            <a:noFill/>
          </p:spPr>
          <p:txBody>
            <a:bodyPr wrap="none" lIns="0" tIns="0" rIns="0" bIns="0" rtlCol="0">
              <a:spAutoFit/>
            </a:bodyPr>
            <a:lstStyle/>
            <a:p>
              <a:pPr algn="ctr"/>
              <a:r>
                <a:rPr lang="en-GB" sz="1600" dirty="0"/>
                <a:t>Feature</a:t>
              </a:r>
            </a:p>
            <a:p>
              <a:pPr algn="ctr"/>
              <a:r>
                <a:rPr lang="en-GB" sz="1600" dirty="0"/>
                <a:t>Extraction</a:t>
              </a:r>
            </a:p>
          </p:txBody>
        </p:sp>
      </p:grpSp>
      <p:grpSp>
        <p:nvGrpSpPr>
          <p:cNvPr id="21" name="Group 20">
            <a:extLst>
              <a:ext uri="{FF2B5EF4-FFF2-40B4-BE49-F238E27FC236}">
                <a16:creationId xmlns:a16="http://schemas.microsoft.com/office/drawing/2014/main" id="{2D03F2C7-4454-4B95-B665-726617FC49FF}"/>
              </a:ext>
            </a:extLst>
          </p:cNvPr>
          <p:cNvGrpSpPr/>
          <p:nvPr/>
        </p:nvGrpSpPr>
        <p:grpSpPr>
          <a:xfrm>
            <a:off x="8093077" y="1376738"/>
            <a:ext cx="1581150" cy="1023561"/>
            <a:chOff x="8635996" y="2316538"/>
            <a:chExt cx="1581150" cy="1023561"/>
          </a:xfrm>
        </p:grpSpPr>
        <p:sp>
          <p:nvSpPr>
            <p:cNvPr id="12" name="Rectangle 11">
              <a:extLst>
                <a:ext uri="{FF2B5EF4-FFF2-40B4-BE49-F238E27FC236}">
                  <a16:creationId xmlns:a16="http://schemas.microsoft.com/office/drawing/2014/main" id="{93EF512C-515A-4F74-91C0-2984E016278F}"/>
                </a:ext>
              </a:extLst>
            </p:cNvPr>
            <p:cNvSpPr/>
            <p:nvPr/>
          </p:nvSpPr>
          <p:spPr>
            <a:xfrm>
              <a:off x="8635996" y="2316538"/>
              <a:ext cx="1581150" cy="1023561"/>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square" tIns="36000" bIns="36000" rtlCol="0" anchor="t" anchorCtr="0">
              <a:spAutoFit/>
            </a:bodyPr>
            <a:lstStyle/>
            <a:p>
              <a:pPr algn="l">
                <a:lnSpc>
                  <a:spcPts val="1600"/>
                </a:lnSpc>
              </a:pPr>
              <a:endParaRPr lang="en-GB" sz="800" cap="all" dirty="0">
                <a:solidFill>
                  <a:schemeClr val="tx2"/>
                </a:solidFill>
                <a:latin typeface="+mj-lt"/>
              </a:endParaRPr>
            </a:p>
          </p:txBody>
        </p:sp>
        <p:sp>
          <p:nvSpPr>
            <p:cNvPr id="18" name="TextBox 17">
              <a:extLst>
                <a:ext uri="{FF2B5EF4-FFF2-40B4-BE49-F238E27FC236}">
                  <a16:creationId xmlns:a16="http://schemas.microsoft.com/office/drawing/2014/main" id="{8BC37C1C-8397-44DC-BB5E-2DDE4B7DCDFB}"/>
                </a:ext>
              </a:extLst>
            </p:cNvPr>
            <p:cNvSpPr txBox="1"/>
            <p:nvPr/>
          </p:nvSpPr>
          <p:spPr>
            <a:xfrm>
              <a:off x="8991600" y="2705205"/>
              <a:ext cx="875240" cy="246221"/>
            </a:xfrm>
            <a:prstGeom prst="rect">
              <a:avLst/>
            </a:prstGeom>
            <a:noFill/>
          </p:spPr>
          <p:txBody>
            <a:bodyPr wrap="none" lIns="0" tIns="0" rIns="0" bIns="0" rtlCol="0">
              <a:spAutoFit/>
            </a:bodyPr>
            <a:lstStyle/>
            <a:p>
              <a:pPr algn="l"/>
              <a:r>
                <a:rPr lang="en-GB" sz="1600" dirty="0"/>
                <a:t>Modelling</a:t>
              </a:r>
            </a:p>
          </p:txBody>
        </p:sp>
      </p:grpSp>
      <p:sp>
        <p:nvSpPr>
          <p:cNvPr id="22" name="TextBox 21">
            <a:extLst>
              <a:ext uri="{FF2B5EF4-FFF2-40B4-BE49-F238E27FC236}">
                <a16:creationId xmlns:a16="http://schemas.microsoft.com/office/drawing/2014/main" id="{E360FAD0-F13E-4A7A-BB05-F43FC8BBA89F}"/>
              </a:ext>
            </a:extLst>
          </p:cNvPr>
          <p:cNvSpPr txBox="1"/>
          <p:nvPr/>
        </p:nvSpPr>
        <p:spPr>
          <a:xfrm>
            <a:off x="456052" y="2899288"/>
            <a:ext cx="11278748" cy="461665"/>
          </a:xfrm>
          <a:prstGeom prst="rect">
            <a:avLst/>
          </a:prstGeom>
          <a:noFill/>
        </p:spPr>
        <p:txBody>
          <a:bodyPr wrap="square">
            <a:spAutoFit/>
          </a:bodyPr>
          <a:lstStyle/>
          <a:p>
            <a:pPr marL="0" marR="0">
              <a:spcBef>
                <a:spcPts val="0"/>
              </a:spcBef>
              <a:spcAft>
                <a:spcPts val="0"/>
              </a:spcAft>
            </a:pPr>
            <a:r>
              <a:rPr lang="en-GB" sz="2400" dirty="0">
                <a:solidFill>
                  <a:srgbClr val="000000"/>
                </a:solidFill>
                <a:effectLst/>
                <a:latin typeface="Indie Flower" panose="02000000000000000000" pitchFamily="2" charset="0"/>
              </a:rPr>
              <a:t>Example of text pre-processing</a:t>
            </a:r>
          </a:p>
        </p:txBody>
      </p:sp>
      <p:sp>
        <p:nvSpPr>
          <p:cNvPr id="3" name="TextBox 2">
            <a:extLst>
              <a:ext uri="{FF2B5EF4-FFF2-40B4-BE49-F238E27FC236}">
                <a16:creationId xmlns:a16="http://schemas.microsoft.com/office/drawing/2014/main" id="{A35A2150-C176-7C29-13C8-B9B1FF6D5029}"/>
              </a:ext>
            </a:extLst>
          </p:cNvPr>
          <p:cNvSpPr txBox="1"/>
          <p:nvPr/>
        </p:nvSpPr>
        <p:spPr>
          <a:xfrm>
            <a:off x="1381417" y="3714873"/>
            <a:ext cx="9428018" cy="1846659"/>
          </a:xfrm>
          <a:prstGeom prst="rect">
            <a:avLst/>
          </a:prstGeom>
          <a:noFill/>
        </p:spPr>
        <p:txBody>
          <a:bodyPr wrap="square" lIns="0" tIns="0" rIns="0" bIns="0" rtlCol="0">
            <a:spAutoFit/>
          </a:bodyPr>
          <a:lstStyle/>
          <a:p>
            <a:pPr algn="l"/>
            <a:r>
              <a:rPr lang="en-GB" sz="2400" dirty="0">
                <a:latin typeface="JetBrains Mono" panose="02000009000000000000" pitchFamily="49" charset="0"/>
                <a:ea typeface="JetBrains Mono" panose="02000009000000000000" pitchFamily="49" charset="0"/>
                <a:cs typeface="JetBrains Mono" panose="02000009000000000000" pitchFamily="49" charset="0"/>
              </a:rPr>
              <a:t>&lt;p&gt;</a:t>
            </a:r>
            <a:r>
              <a:rPr lang="en-GB" sz="2400" dirty="0" err="1">
                <a:latin typeface="JetBrains Mono" panose="02000009000000000000" pitchFamily="49" charset="0"/>
                <a:ea typeface="JetBrains Mono" panose="02000009000000000000" pitchFamily="49" charset="0"/>
                <a:cs typeface="JetBrains Mono" panose="02000009000000000000" pitchFamily="49" charset="0"/>
              </a:rPr>
              <a:t>Yer</a:t>
            </a:r>
            <a:r>
              <a:rPr lang="en-GB" sz="2400" dirty="0">
                <a:latin typeface="JetBrains Mono" panose="02000009000000000000" pitchFamily="49" charset="0"/>
                <a:ea typeface="JetBrains Mono" panose="02000009000000000000" pitchFamily="49" charset="0"/>
                <a:cs typeface="JetBrains Mono" panose="02000009000000000000" pitchFamily="49" charset="0"/>
              </a:rPr>
              <a:t> a wizard, Harry!&lt;/p&gt;</a:t>
            </a:r>
          </a:p>
          <a:p>
            <a:pPr algn="l"/>
            <a:endParaRPr lang="en-GB" sz="2400" dirty="0">
              <a:latin typeface="JetBrains Mono" panose="02000009000000000000" pitchFamily="49" charset="0"/>
              <a:ea typeface="JetBrains Mono" panose="02000009000000000000" pitchFamily="49" charset="0"/>
              <a:cs typeface="JetBrains Mono" panose="02000009000000000000" pitchFamily="49" charset="0"/>
            </a:endParaRPr>
          </a:p>
          <a:p>
            <a:pPr algn="l"/>
            <a:r>
              <a:rPr lang="en-GB" sz="2400" dirty="0">
                <a:latin typeface="JetBrains Mono" panose="02000009000000000000" pitchFamily="49" charset="0"/>
                <a:ea typeface="JetBrains Mono" panose="02000009000000000000" pitchFamily="49" charset="0"/>
                <a:cs typeface="JetBrains Mono" panose="02000009000000000000" pitchFamily="49" charset="0"/>
              </a:rPr>
              <a:t>   </a:t>
            </a:r>
            <a:r>
              <a:rPr lang="en-GB" sz="2400" dirty="0" err="1">
                <a:latin typeface="JetBrains Mono" panose="02000009000000000000" pitchFamily="49" charset="0"/>
                <a:ea typeface="JetBrains Mono" panose="02000009000000000000" pitchFamily="49" charset="0"/>
                <a:cs typeface="JetBrains Mono" panose="02000009000000000000" pitchFamily="49" charset="0"/>
              </a:rPr>
              <a:t>Yer</a:t>
            </a:r>
            <a:r>
              <a:rPr lang="en-GB" sz="2400" dirty="0">
                <a:latin typeface="JetBrains Mono" panose="02000009000000000000" pitchFamily="49" charset="0"/>
                <a:ea typeface="JetBrains Mono" panose="02000009000000000000" pitchFamily="49" charset="0"/>
                <a:cs typeface="JetBrains Mono" panose="02000009000000000000" pitchFamily="49" charset="0"/>
              </a:rPr>
              <a:t> a wizard, Harry!</a:t>
            </a:r>
          </a:p>
          <a:p>
            <a:pPr algn="l"/>
            <a:endParaRPr lang="en-GB" sz="2400" dirty="0">
              <a:latin typeface="JetBrains Mono" panose="02000009000000000000" pitchFamily="49" charset="0"/>
              <a:ea typeface="JetBrains Mono" panose="02000009000000000000" pitchFamily="49" charset="0"/>
              <a:cs typeface="JetBrains Mono" panose="02000009000000000000" pitchFamily="49" charset="0"/>
            </a:endParaRPr>
          </a:p>
          <a:p>
            <a:pPr algn="l"/>
            <a:r>
              <a:rPr lang="en-GB" sz="2400" dirty="0">
                <a:latin typeface="JetBrains Mono" panose="02000009000000000000" pitchFamily="49" charset="0"/>
                <a:ea typeface="JetBrains Mono" panose="02000009000000000000" pitchFamily="49" charset="0"/>
                <a:cs typeface="JetBrains Mono" panose="02000009000000000000" pitchFamily="49" charset="0"/>
              </a:rPr>
              <a:t>   </a:t>
            </a:r>
            <a:r>
              <a:rPr lang="en-GB" sz="2400" dirty="0" err="1">
                <a:latin typeface="JetBrains Mono" panose="02000009000000000000" pitchFamily="49" charset="0"/>
                <a:ea typeface="JetBrains Mono" panose="02000009000000000000" pitchFamily="49" charset="0"/>
                <a:cs typeface="JetBrains Mono" panose="02000009000000000000" pitchFamily="49" charset="0"/>
              </a:rPr>
              <a:t>yer</a:t>
            </a:r>
            <a:r>
              <a:rPr lang="en-GB" sz="2400" dirty="0">
                <a:latin typeface="JetBrains Mono" panose="02000009000000000000" pitchFamily="49" charset="0"/>
                <a:ea typeface="JetBrains Mono" panose="02000009000000000000" pitchFamily="49" charset="0"/>
                <a:cs typeface="JetBrains Mono" panose="02000009000000000000" pitchFamily="49" charset="0"/>
              </a:rPr>
              <a:t> a wizard harry</a:t>
            </a:r>
          </a:p>
        </p:txBody>
      </p:sp>
    </p:spTree>
    <p:extLst>
      <p:ext uri="{BB962C8B-B14F-4D97-AF65-F5344CB8AC3E}">
        <p14:creationId xmlns:p14="http://schemas.microsoft.com/office/powerpoint/2010/main" val="30870337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EEE4DC"/>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C8676-8DF1-4FD5-9749-C40C16595D4E}"/>
              </a:ext>
            </a:extLst>
          </p:cNvPr>
          <p:cNvSpPr>
            <a:spLocks noGrp="1"/>
          </p:cNvSpPr>
          <p:nvPr>
            <p:ph type="title"/>
          </p:nvPr>
        </p:nvSpPr>
        <p:spPr/>
        <p:txBody>
          <a:bodyPr>
            <a:noAutofit/>
          </a:bodyPr>
          <a:lstStyle/>
          <a:p>
            <a:r>
              <a:rPr lang="en-GB" sz="3600" u="sng" dirty="0">
                <a:effectLst/>
                <a:latin typeface="Indie Flower" panose="02000000000000000000" pitchFamily="2" charset="0"/>
              </a:rPr>
              <a:t>NLP Pipelines – Feature Extraction</a:t>
            </a:r>
            <a:endParaRPr lang="en-GB" sz="3600" dirty="0"/>
          </a:p>
        </p:txBody>
      </p:sp>
      <p:sp>
        <p:nvSpPr>
          <p:cNvPr id="4" name="Date Placeholder 3">
            <a:extLst>
              <a:ext uri="{FF2B5EF4-FFF2-40B4-BE49-F238E27FC236}">
                <a16:creationId xmlns:a16="http://schemas.microsoft.com/office/drawing/2014/main" id="{8D593FE9-C715-4406-AF09-993759D972D4}"/>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3DDC76A1-E724-4CE7-A855-D519FBE25939}" type="datetime4">
              <a:rPr kumimoji="0" lang="en-GB" sz="700" b="0" i="0" u="none" strike="noStrike" kern="1200" cap="none" spc="0" normalizeH="0" baseline="0" noProof="0" smtClean="0">
                <a:ln>
                  <a:noFill/>
                </a:ln>
                <a:solidFill>
                  <a:srgbClr val="223536"/>
                </a:solidFill>
                <a:effectLst/>
                <a:uLnTx/>
                <a:uFillTx/>
                <a:latin typeface="Arial"/>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11 March 2024</a:t>
            </a:fld>
            <a:endParaRPr kumimoji="0" lang="en-GB" sz="700" b="0" i="0" u="none" strike="noStrike" kern="1200" cap="none" spc="0" normalizeH="0" baseline="0" noProof="0">
              <a:ln>
                <a:noFill/>
              </a:ln>
              <a:solidFill>
                <a:srgbClr val="223536"/>
              </a:solidFill>
              <a:effectLst/>
              <a:uLnTx/>
              <a:uFillTx/>
              <a:latin typeface="Arial"/>
              <a:ea typeface="+mn-ea"/>
              <a:cs typeface="+mn-cs"/>
            </a:endParaRPr>
          </a:p>
        </p:txBody>
      </p:sp>
      <p:sp>
        <p:nvSpPr>
          <p:cNvPr id="5" name="Footer Placeholder 4">
            <a:extLst>
              <a:ext uri="{FF2B5EF4-FFF2-40B4-BE49-F238E27FC236}">
                <a16:creationId xmlns:a16="http://schemas.microsoft.com/office/drawing/2014/main" id="{CE150B2D-AE5F-4A0C-9E96-900D32626703}"/>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700" b="0" i="0" u="none" strike="noStrike" kern="1200" cap="none" spc="0" normalizeH="0" baseline="0" noProof="0">
                <a:ln>
                  <a:noFill/>
                </a:ln>
                <a:solidFill>
                  <a:srgbClr val="223536"/>
                </a:solidFill>
                <a:effectLst/>
                <a:uLnTx/>
                <a:uFillTx/>
                <a:latin typeface="Arial"/>
                <a:ea typeface="+mn-ea"/>
                <a:cs typeface="+mn-cs"/>
              </a:rPr>
              <a:t>© Kubrick Group</a:t>
            </a:r>
          </a:p>
        </p:txBody>
      </p:sp>
      <p:sp>
        <p:nvSpPr>
          <p:cNvPr id="6" name="Slide Number Placeholder 5">
            <a:extLst>
              <a:ext uri="{FF2B5EF4-FFF2-40B4-BE49-F238E27FC236}">
                <a16:creationId xmlns:a16="http://schemas.microsoft.com/office/drawing/2014/main" id="{C1FEB930-FF80-49AC-A1A4-B4E4A1CCE5EE}"/>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76C374D-40EA-46D5-B147-8C37E776FB84}" type="slidenum">
              <a:rPr kumimoji="0" lang="en-GB" sz="700" b="1" i="0" u="none" strike="noStrike" kern="1200" cap="none" spc="0" normalizeH="0" baseline="0" noProof="0" smtClean="0">
                <a:ln>
                  <a:noFill/>
                </a:ln>
                <a:solidFill>
                  <a:srgbClr val="223536"/>
                </a:solidFill>
                <a:effectLst/>
                <a:uLnTx/>
                <a:uFillTx/>
                <a:latin typeface="Aria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GB" sz="700" b="1" i="0" u="none" strike="noStrike" kern="1200" cap="none" spc="0" normalizeH="0" baseline="0" noProof="0">
              <a:ln>
                <a:noFill/>
              </a:ln>
              <a:solidFill>
                <a:srgbClr val="223536"/>
              </a:solidFill>
              <a:effectLst/>
              <a:uLnTx/>
              <a:uFillTx/>
              <a:latin typeface="Arial"/>
              <a:ea typeface="+mn-ea"/>
              <a:cs typeface="+mn-cs"/>
            </a:endParaRPr>
          </a:p>
        </p:txBody>
      </p:sp>
      <p:sp>
        <p:nvSpPr>
          <p:cNvPr id="10" name="Content Placeholder 2">
            <a:extLst>
              <a:ext uri="{FF2B5EF4-FFF2-40B4-BE49-F238E27FC236}">
                <a16:creationId xmlns:a16="http://schemas.microsoft.com/office/drawing/2014/main" id="{7DF6F45C-1AF0-47E2-AA86-3EC3FB78E3CF}"/>
              </a:ext>
            </a:extLst>
          </p:cNvPr>
          <p:cNvSpPr txBox="1">
            <a:spLocks/>
          </p:cNvSpPr>
          <p:nvPr/>
        </p:nvSpPr>
        <p:spPr>
          <a:xfrm>
            <a:off x="457199" y="1351320"/>
            <a:ext cx="7222525" cy="4351338"/>
          </a:xfrm>
          <a:prstGeom prst="rect">
            <a:avLst/>
          </a:prstGeom>
        </p:spPr>
        <p:txBody>
          <a:bodyPr vert="horz" lIns="0" tIns="0" rIns="0" bIns="0" rtlCol="0" anchor="t" anchorCtr="0">
            <a:normAutofit/>
          </a:bodyPr>
          <a:lstStyle>
            <a:lvl1pPr marL="0" indent="0" algn="l" defTabSz="914400" rtl="0" eaLnBrk="1" latinLnBrk="0" hangingPunct="1">
              <a:lnSpc>
                <a:spcPts val="2100"/>
              </a:lnSpc>
              <a:spcBef>
                <a:spcPts val="1800"/>
              </a:spcBef>
              <a:buClr>
                <a:schemeClr val="tx2"/>
              </a:buClr>
              <a:buFont typeface="Arial" panose="020B0604020202020204" pitchFamily="34" charset="0"/>
              <a:buNone/>
              <a:defRPr sz="1600" kern="1200">
                <a:solidFill>
                  <a:schemeClr val="tx1"/>
                </a:solidFill>
                <a:latin typeface="+mn-lt"/>
                <a:ea typeface="+mn-ea"/>
                <a:cs typeface="+mn-cs"/>
              </a:defRPr>
            </a:lvl1pPr>
            <a:lvl2pPr marL="219075" indent="-219075" algn="l" defTabSz="914400" rtl="0" eaLnBrk="1" latinLnBrk="0" hangingPunct="1">
              <a:lnSpc>
                <a:spcPts val="2100"/>
              </a:lnSpc>
              <a:spcBef>
                <a:spcPts val="1200"/>
              </a:spcBef>
              <a:buClr>
                <a:schemeClr val="tx2"/>
              </a:buClr>
              <a:buFont typeface="Arial" panose="020B0604020202020204" pitchFamily="34" charset="0"/>
              <a:buChar char="•"/>
              <a:defRPr sz="1600" kern="1200">
                <a:solidFill>
                  <a:schemeClr val="tx1"/>
                </a:solidFill>
                <a:latin typeface="+mn-lt"/>
                <a:ea typeface="+mn-ea"/>
                <a:cs typeface="+mn-cs"/>
              </a:defRPr>
            </a:lvl2pPr>
            <a:lvl3pPr marL="228600" indent="-228600" algn="l" defTabSz="914400" rtl="0" eaLnBrk="1" latinLnBrk="0" hangingPunct="1">
              <a:lnSpc>
                <a:spcPts val="2100"/>
              </a:lnSpc>
              <a:spcBef>
                <a:spcPts val="1200"/>
              </a:spcBef>
              <a:buClr>
                <a:schemeClr val="tx2"/>
              </a:buClr>
              <a:buFont typeface="Arial" panose="020B0604020202020204" pitchFamily="34" charset="0"/>
              <a:buChar char="•"/>
              <a:defRPr sz="1600" kern="1200">
                <a:solidFill>
                  <a:schemeClr val="tx1"/>
                </a:solidFill>
                <a:latin typeface="+mn-lt"/>
                <a:ea typeface="+mn-ea"/>
                <a:cs typeface="+mn-cs"/>
              </a:defRPr>
            </a:lvl3pPr>
            <a:lvl4pPr marL="228600" indent="-228600" algn="l" defTabSz="914400" rtl="0" eaLnBrk="1" latinLnBrk="0" hangingPunct="1">
              <a:lnSpc>
                <a:spcPts val="2100"/>
              </a:lnSpc>
              <a:spcBef>
                <a:spcPts val="1200"/>
              </a:spcBef>
              <a:buClr>
                <a:schemeClr val="tx2"/>
              </a:buClr>
              <a:buFont typeface="Arial" panose="020B0604020202020204" pitchFamily="34" charset="0"/>
              <a:buChar char="•"/>
              <a:defRPr sz="1200" kern="1200">
                <a:solidFill>
                  <a:schemeClr val="tx1"/>
                </a:solidFill>
                <a:latin typeface="+mn-lt"/>
                <a:ea typeface="+mn-ea"/>
                <a:cs typeface="+mn-cs"/>
              </a:defRPr>
            </a:lvl4pPr>
            <a:lvl5pPr marL="228600" indent="-228600" algn="l" defTabSz="914400" rtl="0" eaLnBrk="1" latinLnBrk="0" hangingPunct="1">
              <a:lnSpc>
                <a:spcPts val="2100"/>
              </a:lnSpc>
              <a:spcBef>
                <a:spcPts val="1200"/>
              </a:spcBef>
              <a:buClr>
                <a:schemeClr val="tx2"/>
              </a:buClr>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50000"/>
              </a:lnSpc>
              <a:spcBef>
                <a:spcPts val="0"/>
              </a:spcBef>
              <a:spcAft>
                <a:spcPts val="0"/>
              </a:spcAft>
              <a:buClr>
                <a:srgbClr val="14F278"/>
              </a:buClr>
              <a:buSzTx/>
              <a:buFont typeface="Arial" panose="020B0604020202020204" pitchFamily="34" charset="0"/>
              <a:buNone/>
              <a:tabLst/>
              <a:defRPr/>
            </a:pPr>
            <a:endParaRPr kumimoji="0" lang="en-GB" sz="2400" b="1" i="0" u="none" strike="noStrike" kern="1200" cap="none" spc="0" normalizeH="0" baseline="0" noProof="0" dirty="0">
              <a:ln>
                <a:noFill/>
              </a:ln>
              <a:solidFill>
                <a:srgbClr val="000000"/>
              </a:solidFill>
              <a:effectLst/>
              <a:uLnTx/>
              <a:uFillTx/>
              <a:latin typeface="Indie Flower" panose="02000000000000000000" pitchFamily="2" charset="0"/>
              <a:ea typeface="+mn-ea"/>
              <a:cs typeface="+mn-cs"/>
            </a:endParaRPr>
          </a:p>
        </p:txBody>
      </p:sp>
      <p:cxnSp>
        <p:nvCxnSpPr>
          <p:cNvPr id="14" name="Straight Arrow Connector 13">
            <a:extLst>
              <a:ext uri="{FF2B5EF4-FFF2-40B4-BE49-F238E27FC236}">
                <a16:creationId xmlns:a16="http://schemas.microsoft.com/office/drawing/2014/main" id="{035E33E1-4A35-40D3-BCC4-3473A8BC059D}"/>
              </a:ext>
            </a:extLst>
          </p:cNvPr>
          <p:cNvCxnSpPr/>
          <p:nvPr/>
        </p:nvCxnSpPr>
        <p:spPr>
          <a:xfrm>
            <a:off x="4311650" y="1888515"/>
            <a:ext cx="768350" cy="0"/>
          </a:xfrm>
          <a:prstGeom prst="straightConnector1">
            <a:avLst/>
          </a:prstGeom>
          <a:ln w="15875">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2AEF2692-D86A-4687-9868-01093C130731}"/>
              </a:ext>
            </a:extLst>
          </p:cNvPr>
          <p:cNvCxnSpPr/>
          <p:nvPr/>
        </p:nvCxnSpPr>
        <p:spPr>
          <a:xfrm>
            <a:off x="7105650" y="1878383"/>
            <a:ext cx="768350" cy="0"/>
          </a:xfrm>
          <a:prstGeom prst="straightConnector1">
            <a:avLst/>
          </a:prstGeom>
          <a:ln w="15875">
            <a:tailEnd type="triangle"/>
          </a:ln>
        </p:spPr>
        <p:style>
          <a:lnRef idx="1">
            <a:schemeClr val="accent1"/>
          </a:lnRef>
          <a:fillRef idx="0">
            <a:schemeClr val="accent1"/>
          </a:fillRef>
          <a:effectRef idx="0">
            <a:schemeClr val="accent1"/>
          </a:effectRef>
          <a:fontRef idx="minor">
            <a:schemeClr val="tx1"/>
          </a:fontRef>
        </p:style>
      </p:cxnSp>
      <p:grpSp>
        <p:nvGrpSpPr>
          <p:cNvPr id="19" name="Group 18">
            <a:extLst>
              <a:ext uri="{FF2B5EF4-FFF2-40B4-BE49-F238E27FC236}">
                <a16:creationId xmlns:a16="http://schemas.microsoft.com/office/drawing/2014/main" id="{D05D0159-A56F-4732-83EE-9C7CFD997992}"/>
              </a:ext>
            </a:extLst>
          </p:cNvPr>
          <p:cNvGrpSpPr/>
          <p:nvPr/>
        </p:nvGrpSpPr>
        <p:grpSpPr>
          <a:xfrm>
            <a:off x="2505077" y="1376738"/>
            <a:ext cx="1581150" cy="1023561"/>
            <a:chOff x="1974850" y="2316538"/>
            <a:chExt cx="1581150" cy="1023561"/>
          </a:xfrm>
          <a:solidFill>
            <a:schemeClr val="accent3"/>
          </a:solidFill>
        </p:grpSpPr>
        <p:sp>
          <p:nvSpPr>
            <p:cNvPr id="7" name="Rectangle 6">
              <a:extLst>
                <a:ext uri="{FF2B5EF4-FFF2-40B4-BE49-F238E27FC236}">
                  <a16:creationId xmlns:a16="http://schemas.microsoft.com/office/drawing/2014/main" id="{74D536E9-FE98-470F-8E46-2E9D6B4B6D4E}"/>
                </a:ext>
              </a:extLst>
            </p:cNvPr>
            <p:cNvSpPr/>
            <p:nvPr/>
          </p:nvSpPr>
          <p:spPr>
            <a:xfrm>
              <a:off x="1974850" y="2316538"/>
              <a:ext cx="1581150" cy="1023561"/>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square" tIns="36000" bIns="36000" rtlCol="0" anchor="t" anchorCtr="0">
              <a:spAutoFit/>
            </a:bodyPr>
            <a:lstStyle/>
            <a:p>
              <a:pPr marL="0" marR="0" lvl="0" indent="0" algn="l" defTabSz="914400" rtl="0" eaLnBrk="1" fontAlgn="auto" latinLnBrk="0" hangingPunct="1">
                <a:lnSpc>
                  <a:spcPts val="1600"/>
                </a:lnSpc>
                <a:spcBef>
                  <a:spcPts val="0"/>
                </a:spcBef>
                <a:spcAft>
                  <a:spcPts val="0"/>
                </a:spcAft>
                <a:buClrTx/>
                <a:buSzTx/>
                <a:buFontTx/>
                <a:buNone/>
                <a:tabLst/>
                <a:defRPr/>
              </a:pPr>
              <a:endParaRPr kumimoji="0" lang="en-GB" sz="800" b="0" i="0" u="none" strike="noStrike" kern="1200" cap="all" spc="0" normalizeH="0" baseline="0" noProof="0" dirty="0">
                <a:ln>
                  <a:noFill/>
                </a:ln>
                <a:solidFill>
                  <a:srgbClr val="14F278"/>
                </a:solidFill>
                <a:effectLst/>
                <a:uLnTx/>
                <a:uFillTx/>
                <a:latin typeface="Georgia"/>
                <a:ea typeface="+mn-ea"/>
                <a:cs typeface="+mn-cs"/>
              </a:endParaRPr>
            </a:p>
          </p:txBody>
        </p:sp>
        <p:sp>
          <p:nvSpPr>
            <p:cNvPr id="16" name="TextBox 15">
              <a:extLst>
                <a:ext uri="{FF2B5EF4-FFF2-40B4-BE49-F238E27FC236}">
                  <a16:creationId xmlns:a16="http://schemas.microsoft.com/office/drawing/2014/main" id="{A68775F5-4F59-460F-84D0-920B229C2C8F}"/>
                </a:ext>
              </a:extLst>
            </p:cNvPr>
            <p:cNvSpPr txBox="1"/>
            <p:nvPr/>
          </p:nvSpPr>
          <p:spPr>
            <a:xfrm>
              <a:off x="2087355" y="2582096"/>
              <a:ext cx="1356140" cy="492443"/>
            </a:xfrm>
            <a:prstGeom prst="rect">
              <a:avLst/>
            </a:prstGeom>
            <a:noFill/>
          </p:spPr>
          <p:txBody>
            <a:bodyPr wrap="non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600" i="0" u="none" strike="noStrike" kern="1200" cap="none" spc="0" normalizeH="0" baseline="0" noProof="0" dirty="0">
                  <a:ln>
                    <a:noFill/>
                  </a:ln>
                  <a:solidFill>
                    <a:srgbClr val="223536"/>
                  </a:solidFill>
                  <a:effectLst/>
                  <a:uLnTx/>
                  <a:uFillTx/>
                  <a:latin typeface="Arial"/>
                  <a:ea typeface="+mn-ea"/>
                  <a:cs typeface="+mn-cs"/>
                </a:rPr>
                <a:t>Text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600" i="0" u="none" strike="noStrike" kern="1200" cap="none" spc="0" normalizeH="0" baseline="0" noProof="0" dirty="0">
                  <a:ln>
                    <a:noFill/>
                  </a:ln>
                  <a:solidFill>
                    <a:srgbClr val="223536"/>
                  </a:solidFill>
                  <a:effectLst/>
                  <a:uLnTx/>
                  <a:uFillTx/>
                  <a:latin typeface="Arial"/>
                  <a:ea typeface="+mn-ea"/>
                  <a:cs typeface="+mn-cs"/>
                </a:rPr>
                <a:t>pre-processing</a:t>
              </a:r>
            </a:p>
          </p:txBody>
        </p:sp>
      </p:grpSp>
      <p:grpSp>
        <p:nvGrpSpPr>
          <p:cNvPr id="20" name="Group 19">
            <a:extLst>
              <a:ext uri="{FF2B5EF4-FFF2-40B4-BE49-F238E27FC236}">
                <a16:creationId xmlns:a16="http://schemas.microsoft.com/office/drawing/2014/main" id="{5D46B7BB-95FF-48ED-84FB-8FF73E602FC9}"/>
              </a:ext>
            </a:extLst>
          </p:cNvPr>
          <p:cNvGrpSpPr/>
          <p:nvPr/>
        </p:nvGrpSpPr>
        <p:grpSpPr>
          <a:xfrm>
            <a:off x="5305423" y="1376738"/>
            <a:ext cx="1581150" cy="1023561"/>
            <a:chOff x="5305423" y="2316538"/>
            <a:chExt cx="1581150" cy="1023561"/>
          </a:xfrm>
        </p:grpSpPr>
        <p:sp>
          <p:nvSpPr>
            <p:cNvPr id="11" name="Rectangle 10">
              <a:extLst>
                <a:ext uri="{FF2B5EF4-FFF2-40B4-BE49-F238E27FC236}">
                  <a16:creationId xmlns:a16="http://schemas.microsoft.com/office/drawing/2014/main" id="{E3C152FE-3B7D-4908-AF03-56E6D5CBC19C}"/>
                </a:ext>
              </a:extLst>
            </p:cNvPr>
            <p:cNvSpPr/>
            <p:nvPr/>
          </p:nvSpPr>
          <p:spPr>
            <a:xfrm>
              <a:off x="5305423" y="2316538"/>
              <a:ext cx="1581150" cy="1023561"/>
            </a:xfrm>
            <a:prstGeom prst="rect">
              <a:avLst/>
            </a:prstGeom>
            <a:solidFill>
              <a:schemeClr val="accent3"/>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square" tIns="36000" bIns="36000" rtlCol="0" anchor="t" anchorCtr="0">
              <a:spAutoFit/>
            </a:bodyPr>
            <a:lstStyle/>
            <a:p>
              <a:pPr marL="0" marR="0" lvl="0" indent="0" algn="l" defTabSz="914400" rtl="0" eaLnBrk="1" fontAlgn="auto" latinLnBrk="0" hangingPunct="1">
                <a:lnSpc>
                  <a:spcPts val="1600"/>
                </a:lnSpc>
                <a:spcBef>
                  <a:spcPts val="0"/>
                </a:spcBef>
                <a:spcAft>
                  <a:spcPts val="0"/>
                </a:spcAft>
                <a:buClrTx/>
                <a:buSzTx/>
                <a:buFontTx/>
                <a:buNone/>
                <a:tabLst/>
                <a:defRPr/>
              </a:pPr>
              <a:endParaRPr kumimoji="0" lang="en-GB" sz="800" b="0" i="0" u="none" strike="noStrike" kern="1200" cap="all" spc="0" normalizeH="0" baseline="0" noProof="0" dirty="0">
                <a:ln>
                  <a:noFill/>
                </a:ln>
                <a:solidFill>
                  <a:srgbClr val="14F278"/>
                </a:solidFill>
                <a:effectLst/>
                <a:uLnTx/>
                <a:uFillTx/>
                <a:latin typeface="Georgia"/>
                <a:ea typeface="+mn-ea"/>
                <a:cs typeface="+mn-cs"/>
              </a:endParaRPr>
            </a:p>
          </p:txBody>
        </p:sp>
        <p:sp>
          <p:nvSpPr>
            <p:cNvPr id="17" name="TextBox 16">
              <a:extLst>
                <a:ext uri="{FF2B5EF4-FFF2-40B4-BE49-F238E27FC236}">
                  <a16:creationId xmlns:a16="http://schemas.microsoft.com/office/drawing/2014/main" id="{CBC58556-8E4B-4D31-A0E3-64E7766C9C68}"/>
                </a:ext>
              </a:extLst>
            </p:cNvPr>
            <p:cNvSpPr txBox="1"/>
            <p:nvPr/>
          </p:nvSpPr>
          <p:spPr>
            <a:xfrm>
              <a:off x="5594258" y="2582095"/>
              <a:ext cx="1003480" cy="492443"/>
            </a:xfrm>
            <a:prstGeom prst="rect">
              <a:avLst/>
            </a:prstGeom>
            <a:noFill/>
          </p:spPr>
          <p:txBody>
            <a:bodyPr wrap="non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600" b="1" i="0" u="none" strike="noStrike" kern="1200" cap="none" spc="0" normalizeH="0" baseline="0" noProof="0" dirty="0">
                  <a:ln>
                    <a:noFill/>
                  </a:ln>
                  <a:solidFill>
                    <a:srgbClr val="223536"/>
                  </a:solidFill>
                  <a:effectLst/>
                  <a:uLnTx/>
                  <a:uFillTx/>
                  <a:latin typeface="Arial"/>
                  <a:ea typeface="+mn-ea"/>
                  <a:cs typeface="+mn-cs"/>
                </a:rPr>
                <a:t>Feature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600" b="1" i="0" u="none" strike="noStrike" kern="1200" cap="none" spc="0" normalizeH="0" baseline="0" noProof="0" dirty="0">
                  <a:ln>
                    <a:noFill/>
                  </a:ln>
                  <a:solidFill>
                    <a:srgbClr val="223536"/>
                  </a:solidFill>
                  <a:effectLst/>
                  <a:uLnTx/>
                  <a:uFillTx/>
                  <a:latin typeface="Arial"/>
                  <a:ea typeface="+mn-ea"/>
                  <a:cs typeface="+mn-cs"/>
                </a:rPr>
                <a:t>Extraction</a:t>
              </a:r>
            </a:p>
          </p:txBody>
        </p:sp>
      </p:grpSp>
      <p:grpSp>
        <p:nvGrpSpPr>
          <p:cNvPr id="21" name="Group 20">
            <a:extLst>
              <a:ext uri="{FF2B5EF4-FFF2-40B4-BE49-F238E27FC236}">
                <a16:creationId xmlns:a16="http://schemas.microsoft.com/office/drawing/2014/main" id="{2D03F2C7-4454-4B95-B665-726617FC49FF}"/>
              </a:ext>
            </a:extLst>
          </p:cNvPr>
          <p:cNvGrpSpPr/>
          <p:nvPr/>
        </p:nvGrpSpPr>
        <p:grpSpPr>
          <a:xfrm>
            <a:off x="8093077" y="1376738"/>
            <a:ext cx="1581150" cy="1023561"/>
            <a:chOff x="8635996" y="2316538"/>
            <a:chExt cx="1581150" cy="1023561"/>
          </a:xfrm>
        </p:grpSpPr>
        <p:sp>
          <p:nvSpPr>
            <p:cNvPr id="12" name="Rectangle 11">
              <a:extLst>
                <a:ext uri="{FF2B5EF4-FFF2-40B4-BE49-F238E27FC236}">
                  <a16:creationId xmlns:a16="http://schemas.microsoft.com/office/drawing/2014/main" id="{93EF512C-515A-4F74-91C0-2984E016278F}"/>
                </a:ext>
              </a:extLst>
            </p:cNvPr>
            <p:cNvSpPr/>
            <p:nvPr/>
          </p:nvSpPr>
          <p:spPr>
            <a:xfrm>
              <a:off x="8635996" y="2316538"/>
              <a:ext cx="1581150" cy="1023561"/>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square" tIns="36000" bIns="36000" rtlCol="0" anchor="t" anchorCtr="0">
              <a:spAutoFit/>
            </a:bodyPr>
            <a:lstStyle/>
            <a:p>
              <a:pPr marL="0" marR="0" lvl="0" indent="0" algn="l" defTabSz="914400" rtl="0" eaLnBrk="1" fontAlgn="auto" latinLnBrk="0" hangingPunct="1">
                <a:lnSpc>
                  <a:spcPts val="1600"/>
                </a:lnSpc>
                <a:spcBef>
                  <a:spcPts val="0"/>
                </a:spcBef>
                <a:spcAft>
                  <a:spcPts val="0"/>
                </a:spcAft>
                <a:buClrTx/>
                <a:buSzTx/>
                <a:buFontTx/>
                <a:buNone/>
                <a:tabLst/>
                <a:defRPr/>
              </a:pPr>
              <a:endParaRPr kumimoji="0" lang="en-GB" sz="800" b="0" i="0" u="none" strike="noStrike" kern="1200" cap="all" spc="0" normalizeH="0" baseline="0" noProof="0" dirty="0">
                <a:ln>
                  <a:noFill/>
                </a:ln>
                <a:solidFill>
                  <a:srgbClr val="14F278"/>
                </a:solidFill>
                <a:effectLst/>
                <a:uLnTx/>
                <a:uFillTx/>
                <a:latin typeface="Georgia"/>
                <a:ea typeface="+mn-ea"/>
                <a:cs typeface="+mn-cs"/>
              </a:endParaRPr>
            </a:p>
          </p:txBody>
        </p:sp>
        <p:sp>
          <p:nvSpPr>
            <p:cNvPr id="18" name="TextBox 17">
              <a:extLst>
                <a:ext uri="{FF2B5EF4-FFF2-40B4-BE49-F238E27FC236}">
                  <a16:creationId xmlns:a16="http://schemas.microsoft.com/office/drawing/2014/main" id="{8BC37C1C-8397-44DC-BB5E-2DDE4B7DCDFB}"/>
                </a:ext>
              </a:extLst>
            </p:cNvPr>
            <p:cNvSpPr txBox="1"/>
            <p:nvPr/>
          </p:nvSpPr>
          <p:spPr>
            <a:xfrm>
              <a:off x="8991600" y="2705205"/>
              <a:ext cx="875240" cy="246221"/>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600" b="0" i="0" u="none" strike="noStrike" kern="1200" cap="none" spc="0" normalizeH="0" baseline="0" noProof="0" dirty="0">
                  <a:ln>
                    <a:noFill/>
                  </a:ln>
                  <a:solidFill>
                    <a:srgbClr val="223536"/>
                  </a:solidFill>
                  <a:effectLst/>
                  <a:uLnTx/>
                  <a:uFillTx/>
                  <a:latin typeface="Arial"/>
                  <a:ea typeface="+mn-ea"/>
                  <a:cs typeface="+mn-cs"/>
                </a:rPr>
                <a:t>Modelling</a:t>
              </a:r>
            </a:p>
          </p:txBody>
        </p:sp>
      </p:grpSp>
      <p:sp>
        <p:nvSpPr>
          <p:cNvPr id="22" name="TextBox 21">
            <a:extLst>
              <a:ext uri="{FF2B5EF4-FFF2-40B4-BE49-F238E27FC236}">
                <a16:creationId xmlns:a16="http://schemas.microsoft.com/office/drawing/2014/main" id="{E360FAD0-F13E-4A7A-BB05-F43FC8BBA89F}"/>
              </a:ext>
            </a:extLst>
          </p:cNvPr>
          <p:cNvSpPr txBox="1"/>
          <p:nvPr/>
        </p:nvSpPr>
        <p:spPr>
          <a:xfrm>
            <a:off x="513202" y="2926824"/>
            <a:ext cx="11278748" cy="1200329"/>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2400" dirty="0">
                <a:solidFill>
                  <a:srgbClr val="000000"/>
                </a:solidFill>
                <a:effectLst/>
                <a:latin typeface="Indie Flower" panose="02000000000000000000" pitchFamily="2" charset="0"/>
              </a:rPr>
              <a:t>Once we have the cleaned text, we will need to extract features and decide how we are going to represent each element in our dataset. One way to extract features is to do a word count. </a:t>
            </a:r>
            <a:endParaRPr kumimoji="0" lang="en-GB" sz="3200" b="0" i="0" u="none" strike="noStrike" kern="1200" cap="none" spc="0" normalizeH="0" baseline="0" noProof="0" dirty="0">
              <a:ln>
                <a:noFill/>
              </a:ln>
              <a:solidFill>
                <a:srgbClr val="000000"/>
              </a:solidFill>
              <a:effectLst/>
              <a:uLnTx/>
              <a:uFillTx/>
              <a:latin typeface="Indie Flower" panose="02000000000000000000" pitchFamily="2" charset="0"/>
              <a:ea typeface="+mn-ea"/>
              <a:cs typeface="+mn-cs"/>
            </a:endParaRPr>
          </a:p>
        </p:txBody>
      </p:sp>
    </p:spTree>
    <p:extLst>
      <p:ext uri="{BB962C8B-B14F-4D97-AF65-F5344CB8AC3E}">
        <p14:creationId xmlns:p14="http://schemas.microsoft.com/office/powerpoint/2010/main" val="17026949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EEE4DC"/>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C8676-8DF1-4FD5-9749-C40C16595D4E}"/>
              </a:ext>
            </a:extLst>
          </p:cNvPr>
          <p:cNvSpPr>
            <a:spLocks noGrp="1"/>
          </p:cNvSpPr>
          <p:nvPr>
            <p:ph type="title"/>
          </p:nvPr>
        </p:nvSpPr>
        <p:spPr/>
        <p:txBody>
          <a:bodyPr>
            <a:noAutofit/>
          </a:bodyPr>
          <a:lstStyle/>
          <a:p>
            <a:r>
              <a:rPr lang="en-GB" sz="3600" u="sng" dirty="0">
                <a:effectLst/>
                <a:latin typeface="Indie Flower" panose="02000000000000000000" pitchFamily="2" charset="0"/>
              </a:rPr>
              <a:t>NLP Pipelines – Feature Extraction</a:t>
            </a:r>
            <a:endParaRPr lang="en-GB" sz="3600" dirty="0"/>
          </a:p>
        </p:txBody>
      </p:sp>
      <p:sp>
        <p:nvSpPr>
          <p:cNvPr id="4" name="Date Placeholder 3">
            <a:extLst>
              <a:ext uri="{FF2B5EF4-FFF2-40B4-BE49-F238E27FC236}">
                <a16:creationId xmlns:a16="http://schemas.microsoft.com/office/drawing/2014/main" id="{8D593FE9-C715-4406-AF09-993759D972D4}"/>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3DDC76A1-E724-4CE7-A855-D519FBE25939}" type="datetime4">
              <a:rPr kumimoji="0" lang="en-GB" sz="700" b="0" i="0" u="none" strike="noStrike" kern="1200" cap="none" spc="0" normalizeH="0" baseline="0" noProof="0" smtClean="0">
                <a:ln>
                  <a:noFill/>
                </a:ln>
                <a:solidFill>
                  <a:srgbClr val="223536"/>
                </a:solidFill>
                <a:effectLst/>
                <a:uLnTx/>
                <a:uFillTx/>
                <a:latin typeface="Arial"/>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11 March 2024</a:t>
            </a:fld>
            <a:endParaRPr kumimoji="0" lang="en-GB" sz="700" b="0" i="0" u="none" strike="noStrike" kern="1200" cap="none" spc="0" normalizeH="0" baseline="0" noProof="0">
              <a:ln>
                <a:noFill/>
              </a:ln>
              <a:solidFill>
                <a:srgbClr val="223536"/>
              </a:solidFill>
              <a:effectLst/>
              <a:uLnTx/>
              <a:uFillTx/>
              <a:latin typeface="Arial"/>
              <a:ea typeface="+mn-ea"/>
              <a:cs typeface="+mn-cs"/>
            </a:endParaRPr>
          </a:p>
        </p:txBody>
      </p:sp>
      <p:sp>
        <p:nvSpPr>
          <p:cNvPr id="5" name="Footer Placeholder 4">
            <a:extLst>
              <a:ext uri="{FF2B5EF4-FFF2-40B4-BE49-F238E27FC236}">
                <a16:creationId xmlns:a16="http://schemas.microsoft.com/office/drawing/2014/main" id="{CE150B2D-AE5F-4A0C-9E96-900D32626703}"/>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700" b="0" i="0" u="none" strike="noStrike" kern="1200" cap="none" spc="0" normalizeH="0" baseline="0" noProof="0">
                <a:ln>
                  <a:noFill/>
                </a:ln>
                <a:solidFill>
                  <a:srgbClr val="223536"/>
                </a:solidFill>
                <a:effectLst/>
                <a:uLnTx/>
                <a:uFillTx/>
                <a:latin typeface="Arial"/>
                <a:ea typeface="+mn-ea"/>
                <a:cs typeface="+mn-cs"/>
              </a:rPr>
              <a:t>© Kubrick Group</a:t>
            </a:r>
          </a:p>
        </p:txBody>
      </p:sp>
      <p:sp>
        <p:nvSpPr>
          <p:cNvPr id="6" name="Slide Number Placeholder 5">
            <a:extLst>
              <a:ext uri="{FF2B5EF4-FFF2-40B4-BE49-F238E27FC236}">
                <a16:creationId xmlns:a16="http://schemas.microsoft.com/office/drawing/2014/main" id="{C1FEB930-FF80-49AC-A1A4-B4E4A1CCE5EE}"/>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76C374D-40EA-46D5-B147-8C37E776FB84}" type="slidenum">
              <a:rPr kumimoji="0" lang="en-GB" sz="700" b="1" i="0" u="none" strike="noStrike" kern="1200" cap="none" spc="0" normalizeH="0" baseline="0" noProof="0" smtClean="0">
                <a:ln>
                  <a:noFill/>
                </a:ln>
                <a:solidFill>
                  <a:srgbClr val="223536"/>
                </a:solidFill>
                <a:effectLst/>
                <a:uLnTx/>
                <a:uFillTx/>
                <a:latin typeface="Aria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GB" sz="700" b="1" i="0" u="none" strike="noStrike" kern="1200" cap="none" spc="0" normalizeH="0" baseline="0" noProof="0">
              <a:ln>
                <a:noFill/>
              </a:ln>
              <a:solidFill>
                <a:srgbClr val="223536"/>
              </a:solidFill>
              <a:effectLst/>
              <a:uLnTx/>
              <a:uFillTx/>
              <a:latin typeface="Arial"/>
              <a:ea typeface="+mn-ea"/>
              <a:cs typeface="+mn-cs"/>
            </a:endParaRPr>
          </a:p>
        </p:txBody>
      </p:sp>
      <p:sp>
        <p:nvSpPr>
          <p:cNvPr id="10" name="Content Placeholder 2">
            <a:extLst>
              <a:ext uri="{FF2B5EF4-FFF2-40B4-BE49-F238E27FC236}">
                <a16:creationId xmlns:a16="http://schemas.microsoft.com/office/drawing/2014/main" id="{7DF6F45C-1AF0-47E2-AA86-3EC3FB78E3CF}"/>
              </a:ext>
            </a:extLst>
          </p:cNvPr>
          <p:cNvSpPr txBox="1">
            <a:spLocks/>
          </p:cNvSpPr>
          <p:nvPr/>
        </p:nvSpPr>
        <p:spPr>
          <a:xfrm>
            <a:off x="457199" y="1351320"/>
            <a:ext cx="7222525" cy="4351338"/>
          </a:xfrm>
          <a:prstGeom prst="rect">
            <a:avLst/>
          </a:prstGeom>
        </p:spPr>
        <p:txBody>
          <a:bodyPr vert="horz" lIns="0" tIns="0" rIns="0" bIns="0" rtlCol="0" anchor="t" anchorCtr="0">
            <a:normAutofit/>
          </a:bodyPr>
          <a:lstStyle>
            <a:lvl1pPr marL="0" indent="0" algn="l" defTabSz="914400" rtl="0" eaLnBrk="1" latinLnBrk="0" hangingPunct="1">
              <a:lnSpc>
                <a:spcPts val="2100"/>
              </a:lnSpc>
              <a:spcBef>
                <a:spcPts val="1800"/>
              </a:spcBef>
              <a:buClr>
                <a:schemeClr val="tx2"/>
              </a:buClr>
              <a:buFont typeface="Arial" panose="020B0604020202020204" pitchFamily="34" charset="0"/>
              <a:buNone/>
              <a:defRPr sz="1600" kern="1200">
                <a:solidFill>
                  <a:schemeClr val="tx1"/>
                </a:solidFill>
                <a:latin typeface="+mn-lt"/>
                <a:ea typeface="+mn-ea"/>
                <a:cs typeface="+mn-cs"/>
              </a:defRPr>
            </a:lvl1pPr>
            <a:lvl2pPr marL="219075" indent="-219075" algn="l" defTabSz="914400" rtl="0" eaLnBrk="1" latinLnBrk="0" hangingPunct="1">
              <a:lnSpc>
                <a:spcPts val="2100"/>
              </a:lnSpc>
              <a:spcBef>
                <a:spcPts val="1200"/>
              </a:spcBef>
              <a:buClr>
                <a:schemeClr val="tx2"/>
              </a:buClr>
              <a:buFont typeface="Arial" panose="020B0604020202020204" pitchFamily="34" charset="0"/>
              <a:buChar char="•"/>
              <a:defRPr sz="1600" kern="1200">
                <a:solidFill>
                  <a:schemeClr val="tx1"/>
                </a:solidFill>
                <a:latin typeface="+mn-lt"/>
                <a:ea typeface="+mn-ea"/>
                <a:cs typeface="+mn-cs"/>
              </a:defRPr>
            </a:lvl2pPr>
            <a:lvl3pPr marL="228600" indent="-228600" algn="l" defTabSz="914400" rtl="0" eaLnBrk="1" latinLnBrk="0" hangingPunct="1">
              <a:lnSpc>
                <a:spcPts val="2100"/>
              </a:lnSpc>
              <a:spcBef>
                <a:spcPts val="1200"/>
              </a:spcBef>
              <a:buClr>
                <a:schemeClr val="tx2"/>
              </a:buClr>
              <a:buFont typeface="Arial" panose="020B0604020202020204" pitchFamily="34" charset="0"/>
              <a:buChar char="•"/>
              <a:defRPr sz="1600" kern="1200">
                <a:solidFill>
                  <a:schemeClr val="tx1"/>
                </a:solidFill>
                <a:latin typeface="+mn-lt"/>
                <a:ea typeface="+mn-ea"/>
                <a:cs typeface="+mn-cs"/>
              </a:defRPr>
            </a:lvl3pPr>
            <a:lvl4pPr marL="228600" indent="-228600" algn="l" defTabSz="914400" rtl="0" eaLnBrk="1" latinLnBrk="0" hangingPunct="1">
              <a:lnSpc>
                <a:spcPts val="2100"/>
              </a:lnSpc>
              <a:spcBef>
                <a:spcPts val="1200"/>
              </a:spcBef>
              <a:buClr>
                <a:schemeClr val="tx2"/>
              </a:buClr>
              <a:buFont typeface="Arial" panose="020B0604020202020204" pitchFamily="34" charset="0"/>
              <a:buChar char="•"/>
              <a:defRPr sz="1200" kern="1200">
                <a:solidFill>
                  <a:schemeClr val="tx1"/>
                </a:solidFill>
                <a:latin typeface="+mn-lt"/>
                <a:ea typeface="+mn-ea"/>
                <a:cs typeface="+mn-cs"/>
              </a:defRPr>
            </a:lvl4pPr>
            <a:lvl5pPr marL="228600" indent="-228600" algn="l" defTabSz="914400" rtl="0" eaLnBrk="1" latinLnBrk="0" hangingPunct="1">
              <a:lnSpc>
                <a:spcPts val="2100"/>
              </a:lnSpc>
              <a:spcBef>
                <a:spcPts val="1200"/>
              </a:spcBef>
              <a:buClr>
                <a:schemeClr val="tx2"/>
              </a:buClr>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50000"/>
              </a:lnSpc>
              <a:spcBef>
                <a:spcPts val="0"/>
              </a:spcBef>
              <a:spcAft>
                <a:spcPts val="0"/>
              </a:spcAft>
              <a:buClr>
                <a:srgbClr val="14F278"/>
              </a:buClr>
              <a:buSzTx/>
              <a:buFont typeface="Arial" panose="020B0604020202020204" pitchFamily="34" charset="0"/>
              <a:buNone/>
              <a:tabLst/>
              <a:defRPr/>
            </a:pPr>
            <a:endParaRPr kumimoji="0" lang="en-GB" sz="2400" b="1" i="0" u="none" strike="noStrike" kern="1200" cap="none" spc="0" normalizeH="0" baseline="0" noProof="0" dirty="0">
              <a:ln>
                <a:noFill/>
              </a:ln>
              <a:solidFill>
                <a:srgbClr val="000000"/>
              </a:solidFill>
              <a:effectLst/>
              <a:uLnTx/>
              <a:uFillTx/>
              <a:latin typeface="Indie Flower" panose="02000000000000000000" pitchFamily="2" charset="0"/>
              <a:ea typeface="+mn-ea"/>
              <a:cs typeface="+mn-cs"/>
            </a:endParaRPr>
          </a:p>
        </p:txBody>
      </p:sp>
      <p:cxnSp>
        <p:nvCxnSpPr>
          <p:cNvPr id="14" name="Straight Arrow Connector 13">
            <a:extLst>
              <a:ext uri="{FF2B5EF4-FFF2-40B4-BE49-F238E27FC236}">
                <a16:creationId xmlns:a16="http://schemas.microsoft.com/office/drawing/2014/main" id="{035E33E1-4A35-40D3-BCC4-3473A8BC059D}"/>
              </a:ext>
            </a:extLst>
          </p:cNvPr>
          <p:cNvCxnSpPr/>
          <p:nvPr/>
        </p:nvCxnSpPr>
        <p:spPr>
          <a:xfrm>
            <a:off x="4311650" y="1888515"/>
            <a:ext cx="768350" cy="0"/>
          </a:xfrm>
          <a:prstGeom prst="straightConnector1">
            <a:avLst/>
          </a:prstGeom>
          <a:ln w="15875">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2AEF2692-D86A-4687-9868-01093C130731}"/>
              </a:ext>
            </a:extLst>
          </p:cNvPr>
          <p:cNvCxnSpPr/>
          <p:nvPr/>
        </p:nvCxnSpPr>
        <p:spPr>
          <a:xfrm>
            <a:off x="7105650" y="1878383"/>
            <a:ext cx="768350" cy="0"/>
          </a:xfrm>
          <a:prstGeom prst="straightConnector1">
            <a:avLst/>
          </a:prstGeom>
          <a:ln w="15875">
            <a:tailEnd type="triangle"/>
          </a:ln>
        </p:spPr>
        <p:style>
          <a:lnRef idx="1">
            <a:schemeClr val="accent1"/>
          </a:lnRef>
          <a:fillRef idx="0">
            <a:schemeClr val="accent1"/>
          </a:fillRef>
          <a:effectRef idx="0">
            <a:schemeClr val="accent1"/>
          </a:effectRef>
          <a:fontRef idx="minor">
            <a:schemeClr val="tx1"/>
          </a:fontRef>
        </p:style>
      </p:cxnSp>
      <p:grpSp>
        <p:nvGrpSpPr>
          <p:cNvPr id="19" name="Group 18">
            <a:extLst>
              <a:ext uri="{FF2B5EF4-FFF2-40B4-BE49-F238E27FC236}">
                <a16:creationId xmlns:a16="http://schemas.microsoft.com/office/drawing/2014/main" id="{D05D0159-A56F-4732-83EE-9C7CFD997992}"/>
              </a:ext>
            </a:extLst>
          </p:cNvPr>
          <p:cNvGrpSpPr/>
          <p:nvPr/>
        </p:nvGrpSpPr>
        <p:grpSpPr>
          <a:xfrm>
            <a:off x="2505077" y="1376738"/>
            <a:ext cx="1581150" cy="1023561"/>
            <a:chOff x="1974850" y="2316538"/>
            <a:chExt cx="1581150" cy="1023561"/>
          </a:xfrm>
          <a:solidFill>
            <a:schemeClr val="accent3"/>
          </a:solidFill>
        </p:grpSpPr>
        <p:sp>
          <p:nvSpPr>
            <p:cNvPr id="7" name="Rectangle 6">
              <a:extLst>
                <a:ext uri="{FF2B5EF4-FFF2-40B4-BE49-F238E27FC236}">
                  <a16:creationId xmlns:a16="http://schemas.microsoft.com/office/drawing/2014/main" id="{74D536E9-FE98-470F-8E46-2E9D6B4B6D4E}"/>
                </a:ext>
              </a:extLst>
            </p:cNvPr>
            <p:cNvSpPr/>
            <p:nvPr/>
          </p:nvSpPr>
          <p:spPr>
            <a:xfrm>
              <a:off x="1974850" y="2316538"/>
              <a:ext cx="1581150" cy="1023561"/>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square" tIns="36000" bIns="36000" rtlCol="0" anchor="t" anchorCtr="0">
              <a:spAutoFit/>
            </a:bodyPr>
            <a:lstStyle/>
            <a:p>
              <a:pPr marL="0" marR="0" lvl="0" indent="0" algn="l" defTabSz="914400" rtl="0" eaLnBrk="1" fontAlgn="auto" latinLnBrk="0" hangingPunct="1">
                <a:lnSpc>
                  <a:spcPts val="1600"/>
                </a:lnSpc>
                <a:spcBef>
                  <a:spcPts val="0"/>
                </a:spcBef>
                <a:spcAft>
                  <a:spcPts val="0"/>
                </a:spcAft>
                <a:buClrTx/>
                <a:buSzTx/>
                <a:buFontTx/>
                <a:buNone/>
                <a:tabLst/>
                <a:defRPr/>
              </a:pPr>
              <a:endParaRPr kumimoji="0" lang="en-GB" sz="800" b="0" i="0" u="none" strike="noStrike" kern="1200" cap="all" spc="0" normalizeH="0" baseline="0" noProof="0" dirty="0">
                <a:ln>
                  <a:noFill/>
                </a:ln>
                <a:solidFill>
                  <a:srgbClr val="14F278"/>
                </a:solidFill>
                <a:effectLst/>
                <a:uLnTx/>
                <a:uFillTx/>
                <a:latin typeface="Georgia"/>
                <a:ea typeface="+mn-ea"/>
                <a:cs typeface="+mn-cs"/>
              </a:endParaRPr>
            </a:p>
          </p:txBody>
        </p:sp>
        <p:sp>
          <p:nvSpPr>
            <p:cNvPr id="16" name="TextBox 15">
              <a:extLst>
                <a:ext uri="{FF2B5EF4-FFF2-40B4-BE49-F238E27FC236}">
                  <a16:creationId xmlns:a16="http://schemas.microsoft.com/office/drawing/2014/main" id="{A68775F5-4F59-460F-84D0-920B229C2C8F}"/>
                </a:ext>
              </a:extLst>
            </p:cNvPr>
            <p:cNvSpPr txBox="1"/>
            <p:nvPr/>
          </p:nvSpPr>
          <p:spPr>
            <a:xfrm>
              <a:off x="2087355" y="2582096"/>
              <a:ext cx="1356140" cy="492443"/>
            </a:xfrm>
            <a:prstGeom prst="rect">
              <a:avLst/>
            </a:prstGeom>
            <a:noFill/>
          </p:spPr>
          <p:txBody>
            <a:bodyPr wrap="non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600" i="0" u="none" strike="noStrike" kern="1200" cap="none" spc="0" normalizeH="0" baseline="0" noProof="0" dirty="0">
                  <a:ln>
                    <a:noFill/>
                  </a:ln>
                  <a:solidFill>
                    <a:srgbClr val="223536"/>
                  </a:solidFill>
                  <a:effectLst/>
                  <a:uLnTx/>
                  <a:uFillTx/>
                  <a:latin typeface="Arial"/>
                  <a:ea typeface="+mn-ea"/>
                  <a:cs typeface="+mn-cs"/>
                </a:rPr>
                <a:t>Text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600" i="0" u="none" strike="noStrike" kern="1200" cap="none" spc="0" normalizeH="0" baseline="0" noProof="0" dirty="0">
                  <a:ln>
                    <a:noFill/>
                  </a:ln>
                  <a:solidFill>
                    <a:srgbClr val="223536"/>
                  </a:solidFill>
                  <a:effectLst/>
                  <a:uLnTx/>
                  <a:uFillTx/>
                  <a:latin typeface="Arial"/>
                  <a:ea typeface="+mn-ea"/>
                  <a:cs typeface="+mn-cs"/>
                </a:rPr>
                <a:t>pre-processing</a:t>
              </a:r>
            </a:p>
          </p:txBody>
        </p:sp>
      </p:grpSp>
      <p:grpSp>
        <p:nvGrpSpPr>
          <p:cNvPr id="20" name="Group 19">
            <a:extLst>
              <a:ext uri="{FF2B5EF4-FFF2-40B4-BE49-F238E27FC236}">
                <a16:creationId xmlns:a16="http://schemas.microsoft.com/office/drawing/2014/main" id="{5D46B7BB-95FF-48ED-84FB-8FF73E602FC9}"/>
              </a:ext>
            </a:extLst>
          </p:cNvPr>
          <p:cNvGrpSpPr/>
          <p:nvPr/>
        </p:nvGrpSpPr>
        <p:grpSpPr>
          <a:xfrm>
            <a:off x="5305423" y="1376738"/>
            <a:ext cx="1581150" cy="1023561"/>
            <a:chOff x="5305423" y="2316538"/>
            <a:chExt cx="1581150" cy="1023561"/>
          </a:xfrm>
        </p:grpSpPr>
        <p:sp>
          <p:nvSpPr>
            <p:cNvPr id="11" name="Rectangle 10">
              <a:extLst>
                <a:ext uri="{FF2B5EF4-FFF2-40B4-BE49-F238E27FC236}">
                  <a16:creationId xmlns:a16="http://schemas.microsoft.com/office/drawing/2014/main" id="{E3C152FE-3B7D-4908-AF03-56E6D5CBC19C}"/>
                </a:ext>
              </a:extLst>
            </p:cNvPr>
            <p:cNvSpPr/>
            <p:nvPr/>
          </p:nvSpPr>
          <p:spPr>
            <a:xfrm>
              <a:off x="5305423" y="2316538"/>
              <a:ext cx="1581150" cy="1023561"/>
            </a:xfrm>
            <a:prstGeom prst="rect">
              <a:avLst/>
            </a:prstGeom>
            <a:solidFill>
              <a:schemeClr val="accent3"/>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square" tIns="36000" bIns="36000" rtlCol="0" anchor="t" anchorCtr="0">
              <a:spAutoFit/>
            </a:bodyPr>
            <a:lstStyle/>
            <a:p>
              <a:pPr marL="0" marR="0" lvl="0" indent="0" algn="l" defTabSz="914400" rtl="0" eaLnBrk="1" fontAlgn="auto" latinLnBrk="0" hangingPunct="1">
                <a:lnSpc>
                  <a:spcPts val="1600"/>
                </a:lnSpc>
                <a:spcBef>
                  <a:spcPts val="0"/>
                </a:spcBef>
                <a:spcAft>
                  <a:spcPts val="0"/>
                </a:spcAft>
                <a:buClrTx/>
                <a:buSzTx/>
                <a:buFontTx/>
                <a:buNone/>
                <a:tabLst/>
                <a:defRPr/>
              </a:pPr>
              <a:endParaRPr kumimoji="0" lang="en-GB" sz="800" b="0" i="0" u="none" strike="noStrike" kern="1200" cap="all" spc="0" normalizeH="0" baseline="0" noProof="0" dirty="0">
                <a:ln>
                  <a:noFill/>
                </a:ln>
                <a:solidFill>
                  <a:srgbClr val="14F278"/>
                </a:solidFill>
                <a:effectLst/>
                <a:uLnTx/>
                <a:uFillTx/>
                <a:latin typeface="Georgia"/>
                <a:ea typeface="+mn-ea"/>
                <a:cs typeface="+mn-cs"/>
              </a:endParaRPr>
            </a:p>
          </p:txBody>
        </p:sp>
        <p:sp>
          <p:nvSpPr>
            <p:cNvPr id="17" name="TextBox 16">
              <a:extLst>
                <a:ext uri="{FF2B5EF4-FFF2-40B4-BE49-F238E27FC236}">
                  <a16:creationId xmlns:a16="http://schemas.microsoft.com/office/drawing/2014/main" id="{CBC58556-8E4B-4D31-A0E3-64E7766C9C68}"/>
                </a:ext>
              </a:extLst>
            </p:cNvPr>
            <p:cNvSpPr txBox="1"/>
            <p:nvPr/>
          </p:nvSpPr>
          <p:spPr>
            <a:xfrm>
              <a:off x="5594258" y="2582095"/>
              <a:ext cx="1003480" cy="492443"/>
            </a:xfrm>
            <a:prstGeom prst="rect">
              <a:avLst/>
            </a:prstGeom>
            <a:noFill/>
          </p:spPr>
          <p:txBody>
            <a:bodyPr wrap="non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600" b="1" i="0" u="none" strike="noStrike" kern="1200" cap="none" spc="0" normalizeH="0" baseline="0" noProof="0" dirty="0">
                  <a:ln>
                    <a:noFill/>
                  </a:ln>
                  <a:solidFill>
                    <a:srgbClr val="223536"/>
                  </a:solidFill>
                  <a:effectLst/>
                  <a:uLnTx/>
                  <a:uFillTx/>
                  <a:latin typeface="Arial"/>
                  <a:ea typeface="+mn-ea"/>
                  <a:cs typeface="+mn-cs"/>
                </a:rPr>
                <a:t>Feature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600" b="1" i="0" u="none" strike="noStrike" kern="1200" cap="none" spc="0" normalizeH="0" baseline="0" noProof="0" dirty="0">
                  <a:ln>
                    <a:noFill/>
                  </a:ln>
                  <a:solidFill>
                    <a:srgbClr val="223536"/>
                  </a:solidFill>
                  <a:effectLst/>
                  <a:uLnTx/>
                  <a:uFillTx/>
                  <a:latin typeface="Arial"/>
                  <a:ea typeface="+mn-ea"/>
                  <a:cs typeface="+mn-cs"/>
                </a:rPr>
                <a:t>Extraction</a:t>
              </a:r>
            </a:p>
          </p:txBody>
        </p:sp>
      </p:grpSp>
      <p:grpSp>
        <p:nvGrpSpPr>
          <p:cNvPr id="21" name="Group 20">
            <a:extLst>
              <a:ext uri="{FF2B5EF4-FFF2-40B4-BE49-F238E27FC236}">
                <a16:creationId xmlns:a16="http://schemas.microsoft.com/office/drawing/2014/main" id="{2D03F2C7-4454-4B95-B665-726617FC49FF}"/>
              </a:ext>
            </a:extLst>
          </p:cNvPr>
          <p:cNvGrpSpPr/>
          <p:nvPr/>
        </p:nvGrpSpPr>
        <p:grpSpPr>
          <a:xfrm>
            <a:off x="8093077" y="1376738"/>
            <a:ext cx="1581150" cy="1023561"/>
            <a:chOff x="8635996" y="2316538"/>
            <a:chExt cx="1581150" cy="1023561"/>
          </a:xfrm>
        </p:grpSpPr>
        <p:sp>
          <p:nvSpPr>
            <p:cNvPr id="12" name="Rectangle 11">
              <a:extLst>
                <a:ext uri="{FF2B5EF4-FFF2-40B4-BE49-F238E27FC236}">
                  <a16:creationId xmlns:a16="http://schemas.microsoft.com/office/drawing/2014/main" id="{93EF512C-515A-4F74-91C0-2984E016278F}"/>
                </a:ext>
              </a:extLst>
            </p:cNvPr>
            <p:cNvSpPr/>
            <p:nvPr/>
          </p:nvSpPr>
          <p:spPr>
            <a:xfrm>
              <a:off x="8635996" y="2316538"/>
              <a:ext cx="1581150" cy="1023561"/>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square" tIns="36000" bIns="36000" rtlCol="0" anchor="t" anchorCtr="0">
              <a:spAutoFit/>
            </a:bodyPr>
            <a:lstStyle/>
            <a:p>
              <a:pPr marL="0" marR="0" lvl="0" indent="0" algn="l" defTabSz="914400" rtl="0" eaLnBrk="1" fontAlgn="auto" latinLnBrk="0" hangingPunct="1">
                <a:lnSpc>
                  <a:spcPts val="1600"/>
                </a:lnSpc>
                <a:spcBef>
                  <a:spcPts val="0"/>
                </a:spcBef>
                <a:spcAft>
                  <a:spcPts val="0"/>
                </a:spcAft>
                <a:buClrTx/>
                <a:buSzTx/>
                <a:buFontTx/>
                <a:buNone/>
                <a:tabLst/>
                <a:defRPr/>
              </a:pPr>
              <a:endParaRPr kumimoji="0" lang="en-GB" sz="800" b="0" i="0" u="none" strike="noStrike" kern="1200" cap="all" spc="0" normalizeH="0" baseline="0" noProof="0" dirty="0">
                <a:ln>
                  <a:noFill/>
                </a:ln>
                <a:solidFill>
                  <a:srgbClr val="14F278"/>
                </a:solidFill>
                <a:effectLst/>
                <a:uLnTx/>
                <a:uFillTx/>
                <a:latin typeface="Georgia"/>
                <a:ea typeface="+mn-ea"/>
                <a:cs typeface="+mn-cs"/>
              </a:endParaRPr>
            </a:p>
          </p:txBody>
        </p:sp>
        <p:sp>
          <p:nvSpPr>
            <p:cNvPr id="18" name="TextBox 17">
              <a:extLst>
                <a:ext uri="{FF2B5EF4-FFF2-40B4-BE49-F238E27FC236}">
                  <a16:creationId xmlns:a16="http://schemas.microsoft.com/office/drawing/2014/main" id="{8BC37C1C-8397-44DC-BB5E-2DDE4B7DCDFB}"/>
                </a:ext>
              </a:extLst>
            </p:cNvPr>
            <p:cNvSpPr txBox="1"/>
            <p:nvPr/>
          </p:nvSpPr>
          <p:spPr>
            <a:xfrm>
              <a:off x="8991600" y="2705205"/>
              <a:ext cx="875240" cy="246221"/>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600" b="0" i="0" u="none" strike="noStrike" kern="1200" cap="none" spc="0" normalizeH="0" baseline="0" noProof="0" dirty="0">
                  <a:ln>
                    <a:noFill/>
                  </a:ln>
                  <a:solidFill>
                    <a:srgbClr val="223536"/>
                  </a:solidFill>
                  <a:effectLst/>
                  <a:uLnTx/>
                  <a:uFillTx/>
                  <a:latin typeface="Arial"/>
                  <a:ea typeface="+mn-ea"/>
                  <a:cs typeface="+mn-cs"/>
                </a:rPr>
                <a:t>Modelling</a:t>
              </a:r>
            </a:p>
          </p:txBody>
        </p:sp>
      </p:grpSp>
      <p:sp>
        <p:nvSpPr>
          <p:cNvPr id="23" name="TextBox 22">
            <a:extLst>
              <a:ext uri="{FF2B5EF4-FFF2-40B4-BE49-F238E27FC236}">
                <a16:creationId xmlns:a16="http://schemas.microsoft.com/office/drawing/2014/main" id="{2EDF0E32-62C5-4B2F-9461-A313A2DC81F6}"/>
              </a:ext>
            </a:extLst>
          </p:cNvPr>
          <p:cNvSpPr txBox="1"/>
          <p:nvPr/>
        </p:nvSpPr>
        <p:spPr>
          <a:xfrm>
            <a:off x="456052" y="2788451"/>
            <a:ext cx="11278748" cy="1569660"/>
          </a:xfrm>
          <a:prstGeom prst="rect">
            <a:avLst/>
          </a:prstGeom>
          <a:noFill/>
        </p:spPr>
        <p:txBody>
          <a:bodyPr wrap="square">
            <a:spAutoFit/>
          </a:bodyPr>
          <a:lstStyle/>
          <a:p>
            <a:pPr marL="0" marR="0">
              <a:spcBef>
                <a:spcPts val="0"/>
              </a:spcBef>
              <a:spcAft>
                <a:spcPts val="0"/>
              </a:spcAft>
            </a:pPr>
            <a:r>
              <a:rPr lang="en-GB" sz="2400" dirty="0">
                <a:solidFill>
                  <a:srgbClr val="000000"/>
                </a:solidFill>
                <a:effectLst/>
                <a:latin typeface="Indie Flower" panose="02000000000000000000" pitchFamily="2" charset="0"/>
              </a:rPr>
              <a:t>Feature extraction for NLP</a:t>
            </a:r>
          </a:p>
          <a:p>
            <a:pPr marL="342900" marR="0" indent="-342900">
              <a:spcBef>
                <a:spcPts val="0"/>
              </a:spcBef>
              <a:spcAft>
                <a:spcPts val="0"/>
              </a:spcAft>
              <a:buFont typeface="Arial" panose="020B0604020202020204" pitchFamily="34" charset="0"/>
              <a:buChar char="•"/>
            </a:pPr>
            <a:r>
              <a:rPr lang="en-GB" sz="2400" dirty="0">
                <a:solidFill>
                  <a:srgbClr val="000000"/>
                </a:solidFill>
                <a:latin typeface="Indie Flower" panose="02000000000000000000" pitchFamily="2" charset="0"/>
              </a:rPr>
              <a:t>Bag of Words</a:t>
            </a:r>
          </a:p>
          <a:p>
            <a:pPr marL="342900" marR="0" indent="-342900">
              <a:spcBef>
                <a:spcPts val="0"/>
              </a:spcBef>
              <a:spcAft>
                <a:spcPts val="0"/>
              </a:spcAft>
              <a:buFont typeface="Arial" panose="020B0604020202020204" pitchFamily="34" charset="0"/>
              <a:buChar char="•"/>
            </a:pPr>
            <a:r>
              <a:rPr lang="en-GB" sz="2400" dirty="0">
                <a:solidFill>
                  <a:srgbClr val="000000"/>
                </a:solidFill>
                <a:effectLst/>
                <a:latin typeface="Indie Flower" panose="02000000000000000000" pitchFamily="2" charset="0"/>
              </a:rPr>
              <a:t>TF-IDF</a:t>
            </a:r>
          </a:p>
          <a:p>
            <a:pPr marL="342900" marR="0" indent="-342900">
              <a:spcBef>
                <a:spcPts val="0"/>
              </a:spcBef>
              <a:spcAft>
                <a:spcPts val="0"/>
              </a:spcAft>
              <a:buFont typeface="Arial" panose="020B0604020202020204" pitchFamily="34" charset="0"/>
              <a:buChar char="•"/>
            </a:pPr>
            <a:r>
              <a:rPr lang="en-GB" sz="2400" dirty="0">
                <a:solidFill>
                  <a:srgbClr val="000000"/>
                </a:solidFill>
                <a:latin typeface="Indie Flower" panose="02000000000000000000" pitchFamily="2" charset="0"/>
              </a:rPr>
              <a:t>Embedding approaches (Word2Vec, </a:t>
            </a:r>
            <a:r>
              <a:rPr lang="en-GB" sz="2400" dirty="0" err="1">
                <a:solidFill>
                  <a:srgbClr val="000000"/>
                </a:solidFill>
                <a:latin typeface="Indie Flower" panose="02000000000000000000" pitchFamily="2" charset="0"/>
              </a:rPr>
              <a:t>OpenAI</a:t>
            </a:r>
            <a:r>
              <a:rPr lang="en-GB" sz="2400" dirty="0">
                <a:solidFill>
                  <a:srgbClr val="000000"/>
                </a:solidFill>
                <a:latin typeface="Indie Flower" panose="02000000000000000000" pitchFamily="2" charset="0"/>
              </a:rPr>
              <a:t> API etc.)</a:t>
            </a:r>
            <a:endParaRPr lang="en-GB" sz="2400" dirty="0">
              <a:solidFill>
                <a:srgbClr val="000000"/>
              </a:solidFill>
              <a:effectLst/>
              <a:latin typeface="Indie Flower" panose="02000000000000000000" pitchFamily="2" charset="0"/>
            </a:endParaRPr>
          </a:p>
        </p:txBody>
      </p:sp>
    </p:spTree>
    <p:extLst>
      <p:ext uri="{BB962C8B-B14F-4D97-AF65-F5344CB8AC3E}">
        <p14:creationId xmlns:p14="http://schemas.microsoft.com/office/powerpoint/2010/main" val="39097440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EEE4DC"/>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C8676-8DF1-4FD5-9749-C40C16595D4E}"/>
              </a:ext>
            </a:extLst>
          </p:cNvPr>
          <p:cNvSpPr>
            <a:spLocks noGrp="1"/>
          </p:cNvSpPr>
          <p:nvPr>
            <p:ph type="title"/>
          </p:nvPr>
        </p:nvSpPr>
        <p:spPr/>
        <p:txBody>
          <a:bodyPr>
            <a:noAutofit/>
          </a:bodyPr>
          <a:lstStyle/>
          <a:p>
            <a:r>
              <a:rPr lang="en-GB" sz="3600" u="sng" dirty="0">
                <a:effectLst/>
                <a:latin typeface="Indie Flower" panose="02000000000000000000" pitchFamily="2" charset="0"/>
              </a:rPr>
              <a:t>NLP Pipelines – Modelling</a:t>
            </a:r>
            <a:endParaRPr lang="en-GB" sz="3600" dirty="0"/>
          </a:p>
        </p:txBody>
      </p:sp>
      <p:sp>
        <p:nvSpPr>
          <p:cNvPr id="4" name="Date Placeholder 3">
            <a:extLst>
              <a:ext uri="{FF2B5EF4-FFF2-40B4-BE49-F238E27FC236}">
                <a16:creationId xmlns:a16="http://schemas.microsoft.com/office/drawing/2014/main" id="{8D593FE9-C715-4406-AF09-993759D972D4}"/>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3DDC76A1-E724-4CE7-A855-D519FBE25939}" type="datetime4">
              <a:rPr kumimoji="0" lang="en-GB" sz="700" b="0" i="0" u="none" strike="noStrike" kern="1200" cap="none" spc="0" normalizeH="0" baseline="0" noProof="0" smtClean="0">
                <a:ln>
                  <a:noFill/>
                </a:ln>
                <a:solidFill>
                  <a:srgbClr val="223536"/>
                </a:solidFill>
                <a:effectLst/>
                <a:uLnTx/>
                <a:uFillTx/>
                <a:latin typeface="Arial"/>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11 March 2024</a:t>
            </a:fld>
            <a:endParaRPr kumimoji="0" lang="en-GB" sz="700" b="0" i="0" u="none" strike="noStrike" kern="1200" cap="none" spc="0" normalizeH="0" baseline="0" noProof="0">
              <a:ln>
                <a:noFill/>
              </a:ln>
              <a:solidFill>
                <a:srgbClr val="223536"/>
              </a:solidFill>
              <a:effectLst/>
              <a:uLnTx/>
              <a:uFillTx/>
              <a:latin typeface="Arial"/>
              <a:ea typeface="+mn-ea"/>
              <a:cs typeface="+mn-cs"/>
            </a:endParaRPr>
          </a:p>
        </p:txBody>
      </p:sp>
      <p:sp>
        <p:nvSpPr>
          <p:cNvPr id="5" name="Footer Placeholder 4">
            <a:extLst>
              <a:ext uri="{FF2B5EF4-FFF2-40B4-BE49-F238E27FC236}">
                <a16:creationId xmlns:a16="http://schemas.microsoft.com/office/drawing/2014/main" id="{CE150B2D-AE5F-4A0C-9E96-900D32626703}"/>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700" b="0" i="0" u="none" strike="noStrike" kern="1200" cap="none" spc="0" normalizeH="0" baseline="0" noProof="0">
                <a:ln>
                  <a:noFill/>
                </a:ln>
                <a:solidFill>
                  <a:srgbClr val="223536"/>
                </a:solidFill>
                <a:effectLst/>
                <a:uLnTx/>
                <a:uFillTx/>
                <a:latin typeface="Arial"/>
                <a:ea typeface="+mn-ea"/>
                <a:cs typeface="+mn-cs"/>
              </a:rPr>
              <a:t>© Kubrick Group</a:t>
            </a:r>
          </a:p>
        </p:txBody>
      </p:sp>
      <p:sp>
        <p:nvSpPr>
          <p:cNvPr id="6" name="Slide Number Placeholder 5">
            <a:extLst>
              <a:ext uri="{FF2B5EF4-FFF2-40B4-BE49-F238E27FC236}">
                <a16:creationId xmlns:a16="http://schemas.microsoft.com/office/drawing/2014/main" id="{C1FEB930-FF80-49AC-A1A4-B4E4A1CCE5EE}"/>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76C374D-40EA-46D5-B147-8C37E776FB84}" type="slidenum">
              <a:rPr kumimoji="0" lang="en-GB" sz="700" b="1" i="0" u="none" strike="noStrike" kern="1200" cap="none" spc="0" normalizeH="0" baseline="0" noProof="0" smtClean="0">
                <a:ln>
                  <a:noFill/>
                </a:ln>
                <a:solidFill>
                  <a:srgbClr val="223536"/>
                </a:solidFill>
                <a:effectLst/>
                <a:uLnTx/>
                <a:uFillTx/>
                <a:latin typeface="Aria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GB" sz="700" b="1" i="0" u="none" strike="noStrike" kern="1200" cap="none" spc="0" normalizeH="0" baseline="0" noProof="0">
              <a:ln>
                <a:noFill/>
              </a:ln>
              <a:solidFill>
                <a:srgbClr val="223536"/>
              </a:solidFill>
              <a:effectLst/>
              <a:uLnTx/>
              <a:uFillTx/>
              <a:latin typeface="Arial"/>
              <a:ea typeface="+mn-ea"/>
              <a:cs typeface="+mn-cs"/>
            </a:endParaRPr>
          </a:p>
        </p:txBody>
      </p:sp>
      <p:sp>
        <p:nvSpPr>
          <p:cNvPr id="10" name="Content Placeholder 2">
            <a:extLst>
              <a:ext uri="{FF2B5EF4-FFF2-40B4-BE49-F238E27FC236}">
                <a16:creationId xmlns:a16="http://schemas.microsoft.com/office/drawing/2014/main" id="{7DF6F45C-1AF0-47E2-AA86-3EC3FB78E3CF}"/>
              </a:ext>
            </a:extLst>
          </p:cNvPr>
          <p:cNvSpPr txBox="1">
            <a:spLocks/>
          </p:cNvSpPr>
          <p:nvPr/>
        </p:nvSpPr>
        <p:spPr>
          <a:xfrm>
            <a:off x="457199" y="1351320"/>
            <a:ext cx="7222525" cy="4351338"/>
          </a:xfrm>
          <a:prstGeom prst="rect">
            <a:avLst/>
          </a:prstGeom>
        </p:spPr>
        <p:txBody>
          <a:bodyPr vert="horz" lIns="0" tIns="0" rIns="0" bIns="0" rtlCol="0" anchor="t" anchorCtr="0">
            <a:normAutofit/>
          </a:bodyPr>
          <a:lstStyle>
            <a:lvl1pPr marL="0" indent="0" algn="l" defTabSz="914400" rtl="0" eaLnBrk="1" latinLnBrk="0" hangingPunct="1">
              <a:lnSpc>
                <a:spcPts val="2100"/>
              </a:lnSpc>
              <a:spcBef>
                <a:spcPts val="1800"/>
              </a:spcBef>
              <a:buClr>
                <a:schemeClr val="tx2"/>
              </a:buClr>
              <a:buFont typeface="Arial" panose="020B0604020202020204" pitchFamily="34" charset="0"/>
              <a:buNone/>
              <a:defRPr sz="1600" kern="1200">
                <a:solidFill>
                  <a:schemeClr val="tx1"/>
                </a:solidFill>
                <a:latin typeface="+mn-lt"/>
                <a:ea typeface="+mn-ea"/>
                <a:cs typeface="+mn-cs"/>
              </a:defRPr>
            </a:lvl1pPr>
            <a:lvl2pPr marL="219075" indent="-219075" algn="l" defTabSz="914400" rtl="0" eaLnBrk="1" latinLnBrk="0" hangingPunct="1">
              <a:lnSpc>
                <a:spcPts val="2100"/>
              </a:lnSpc>
              <a:spcBef>
                <a:spcPts val="1200"/>
              </a:spcBef>
              <a:buClr>
                <a:schemeClr val="tx2"/>
              </a:buClr>
              <a:buFont typeface="Arial" panose="020B0604020202020204" pitchFamily="34" charset="0"/>
              <a:buChar char="•"/>
              <a:defRPr sz="1600" kern="1200">
                <a:solidFill>
                  <a:schemeClr val="tx1"/>
                </a:solidFill>
                <a:latin typeface="+mn-lt"/>
                <a:ea typeface="+mn-ea"/>
                <a:cs typeface="+mn-cs"/>
              </a:defRPr>
            </a:lvl2pPr>
            <a:lvl3pPr marL="228600" indent="-228600" algn="l" defTabSz="914400" rtl="0" eaLnBrk="1" latinLnBrk="0" hangingPunct="1">
              <a:lnSpc>
                <a:spcPts val="2100"/>
              </a:lnSpc>
              <a:spcBef>
                <a:spcPts val="1200"/>
              </a:spcBef>
              <a:buClr>
                <a:schemeClr val="tx2"/>
              </a:buClr>
              <a:buFont typeface="Arial" panose="020B0604020202020204" pitchFamily="34" charset="0"/>
              <a:buChar char="•"/>
              <a:defRPr sz="1600" kern="1200">
                <a:solidFill>
                  <a:schemeClr val="tx1"/>
                </a:solidFill>
                <a:latin typeface="+mn-lt"/>
                <a:ea typeface="+mn-ea"/>
                <a:cs typeface="+mn-cs"/>
              </a:defRPr>
            </a:lvl3pPr>
            <a:lvl4pPr marL="228600" indent="-228600" algn="l" defTabSz="914400" rtl="0" eaLnBrk="1" latinLnBrk="0" hangingPunct="1">
              <a:lnSpc>
                <a:spcPts val="2100"/>
              </a:lnSpc>
              <a:spcBef>
                <a:spcPts val="1200"/>
              </a:spcBef>
              <a:buClr>
                <a:schemeClr val="tx2"/>
              </a:buClr>
              <a:buFont typeface="Arial" panose="020B0604020202020204" pitchFamily="34" charset="0"/>
              <a:buChar char="•"/>
              <a:defRPr sz="1200" kern="1200">
                <a:solidFill>
                  <a:schemeClr val="tx1"/>
                </a:solidFill>
                <a:latin typeface="+mn-lt"/>
                <a:ea typeface="+mn-ea"/>
                <a:cs typeface="+mn-cs"/>
              </a:defRPr>
            </a:lvl4pPr>
            <a:lvl5pPr marL="228600" indent="-228600" algn="l" defTabSz="914400" rtl="0" eaLnBrk="1" latinLnBrk="0" hangingPunct="1">
              <a:lnSpc>
                <a:spcPts val="2100"/>
              </a:lnSpc>
              <a:spcBef>
                <a:spcPts val="1200"/>
              </a:spcBef>
              <a:buClr>
                <a:schemeClr val="tx2"/>
              </a:buClr>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50000"/>
              </a:lnSpc>
              <a:spcBef>
                <a:spcPts val="0"/>
              </a:spcBef>
              <a:spcAft>
                <a:spcPts val="0"/>
              </a:spcAft>
              <a:buClr>
                <a:srgbClr val="14F278"/>
              </a:buClr>
              <a:buSzTx/>
              <a:buFont typeface="Arial" panose="020B0604020202020204" pitchFamily="34" charset="0"/>
              <a:buNone/>
              <a:tabLst/>
              <a:defRPr/>
            </a:pPr>
            <a:endParaRPr kumimoji="0" lang="en-GB" sz="2400" b="1" i="0" u="none" strike="noStrike" kern="1200" cap="none" spc="0" normalizeH="0" baseline="0" noProof="0" dirty="0">
              <a:ln>
                <a:noFill/>
              </a:ln>
              <a:solidFill>
                <a:srgbClr val="000000"/>
              </a:solidFill>
              <a:effectLst/>
              <a:uLnTx/>
              <a:uFillTx/>
              <a:latin typeface="Indie Flower" panose="02000000000000000000" pitchFamily="2" charset="0"/>
              <a:ea typeface="+mn-ea"/>
              <a:cs typeface="+mn-cs"/>
            </a:endParaRPr>
          </a:p>
        </p:txBody>
      </p:sp>
      <p:cxnSp>
        <p:nvCxnSpPr>
          <p:cNvPr id="14" name="Straight Arrow Connector 13">
            <a:extLst>
              <a:ext uri="{FF2B5EF4-FFF2-40B4-BE49-F238E27FC236}">
                <a16:creationId xmlns:a16="http://schemas.microsoft.com/office/drawing/2014/main" id="{035E33E1-4A35-40D3-BCC4-3473A8BC059D}"/>
              </a:ext>
            </a:extLst>
          </p:cNvPr>
          <p:cNvCxnSpPr/>
          <p:nvPr/>
        </p:nvCxnSpPr>
        <p:spPr>
          <a:xfrm>
            <a:off x="4311650" y="1888515"/>
            <a:ext cx="768350" cy="0"/>
          </a:xfrm>
          <a:prstGeom prst="straightConnector1">
            <a:avLst/>
          </a:prstGeom>
          <a:ln w="15875">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2AEF2692-D86A-4687-9868-01093C130731}"/>
              </a:ext>
            </a:extLst>
          </p:cNvPr>
          <p:cNvCxnSpPr/>
          <p:nvPr/>
        </p:nvCxnSpPr>
        <p:spPr>
          <a:xfrm>
            <a:off x="7105650" y="1878383"/>
            <a:ext cx="768350" cy="0"/>
          </a:xfrm>
          <a:prstGeom prst="straightConnector1">
            <a:avLst/>
          </a:prstGeom>
          <a:ln w="15875">
            <a:tailEnd type="triangle"/>
          </a:ln>
        </p:spPr>
        <p:style>
          <a:lnRef idx="1">
            <a:schemeClr val="accent1"/>
          </a:lnRef>
          <a:fillRef idx="0">
            <a:schemeClr val="accent1"/>
          </a:fillRef>
          <a:effectRef idx="0">
            <a:schemeClr val="accent1"/>
          </a:effectRef>
          <a:fontRef idx="minor">
            <a:schemeClr val="tx1"/>
          </a:fontRef>
        </p:style>
      </p:cxnSp>
      <p:grpSp>
        <p:nvGrpSpPr>
          <p:cNvPr id="19" name="Group 18">
            <a:extLst>
              <a:ext uri="{FF2B5EF4-FFF2-40B4-BE49-F238E27FC236}">
                <a16:creationId xmlns:a16="http://schemas.microsoft.com/office/drawing/2014/main" id="{D05D0159-A56F-4732-83EE-9C7CFD997992}"/>
              </a:ext>
            </a:extLst>
          </p:cNvPr>
          <p:cNvGrpSpPr/>
          <p:nvPr/>
        </p:nvGrpSpPr>
        <p:grpSpPr>
          <a:xfrm>
            <a:off x="2505077" y="1376738"/>
            <a:ext cx="1581150" cy="1023561"/>
            <a:chOff x="1974850" y="2316538"/>
            <a:chExt cx="1581150" cy="1023561"/>
          </a:xfrm>
          <a:solidFill>
            <a:schemeClr val="accent3"/>
          </a:solidFill>
        </p:grpSpPr>
        <p:sp>
          <p:nvSpPr>
            <p:cNvPr id="7" name="Rectangle 6">
              <a:extLst>
                <a:ext uri="{FF2B5EF4-FFF2-40B4-BE49-F238E27FC236}">
                  <a16:creationId xmlns:a16="http://schemas.microsoft.com/office/drawing/2014/main" id="{74D536E9-FE98-470F-8E46-2E9D6B4B6D4E}"/>
                </a:ext>
              </a:extLst>
            </p:cNvPr>
            <p:cNvSpPr/>
            <p:nvPr/>
          </p:nvSpPr>
          <p:spPr>
            <a:xfrm>
              <a:off x="1974850" y="2316538"/>
              <a:ext cx="1581150" cy="1023561"/>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square" tIns="36000" bIns="36000" rtlCol="0" anchor="t" anchorCtr="0">
              <a:spAutoFit/>
            </a:bodyPr>
            <a:lstStyle/>
            <a:p>
              <a:pPr marL="0" marR="0" lvl="0" indent="0" algn="l" defTabSz="914400" rtl="0" eaLnBrk="1" fontAlgn="auto" latinLnBrk="0" hangingPunct="1">
                <a:lnSpc>
                  <a:spcPts val="1600"/>
                </a:lnSpc>
                <a:spcBef>
                  <a:spcPts val="0"/>
                </a:spcBef>
                <a:spcAft>
                  <a:spcPts val="0"/>
                </a:spcAft>
                <a:buClrTx/>
                <a:buSzTx/>
                <a:buFontTx/>
                <a:buNone/>
                <a:tabLst/>
                <a:defRPr/>
              </a:pPr>
              <a:endParaRPr kumimoji="0" lang="en-GB" sz="800" b="0" i="0" u="none" strike="noStrike" kern="1200" cap="all" spc="0" normalizeH="0" baseline="0" noProof="0" dirty="0">
                <a:ln>
                  <a:noFill/>
                </a:ln>
                <a:solidFill>
                  <a:srgbClr val="14F278"/>
                </a:solidFill>
                <a:effectLst/>
                <a:uLnTx/>
                <a:uFillTx/>
                <a:latin typeface="Georgia"/>
                <a:ea typeface="+mn-ea"/>
                <a:cs typeface="+mn-cs"/>
              </a:endParaRPr>
            </a:p>
          </p:txBody>
        </p:sp>
        <p:sp>
          <p:nvSpPr>
            <p:cNvPr id="16" name="TextBox 15">
              <a:extLst>
                <a:ext uri="{FF2B5EF4-FFF2-40B4-BE49-F238E27FC236}">
                  <a16:creationId xmlns:a16="http://schemas.microsoft.com/office/drawing/2014/main" id="{A68775F5-4F59-460F-84D0-920B229C2C8F}"/>
                </a:ext>
              </a:extLst>
            </p:cNvPr>
            <p:cNvSpPr txBox="1"/>
            <p:nvPr/>
          </p:nvSpPr>
          <p:spPr>
            <a:xfrm>
              <a:off x="2087355" y="2582096"/>
              <a:ext cx="1356140" cy="492443"/>
            </a:xfrm>
            <a:prstGeom prst="rect">
              <a:avLst/>
            </a:prstGeom>
            <a:noFill/>
          </p:spPr>
          <p:txBody>
            <a:bodyPr wrap="non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600" i="0" u="none" strike="noStrike" kern="1200" cap="none" spc="0" normalizeH="0" baseline="0" noProof="0" dirty="0">
                  <a:ln>
                    <a:noFill/>
                  </a:ln>
                  <a:solidFill>
                    <a:srgbClr val="223536"/>
                  </a:solidFill>
                  <a:effectLst/>
                  <a:uLnTx/>
                  <a:uFillTx/>
                  <a:latin typeface="Arial"/>
                  <a:ea typeface="+mn-ea"/>
                  <a:cs typeface="+mn-cs"/>
                </a:rPr>
                <a:t>Text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600" i="0" u="none" strike="noStrike" kern="1200" cap="none" spc="0" normalizeH="0" baseline="0" noProof="0" dirty="0">
                  <a:ln>
                    <a:noFill/>
                  </a:ln>
                  <a:solidFill>
                    <a:srgbClr val="223536"/>
                  </a:solidFill>
                  <a:effectLst/>
                  <a:uLnTx/>
                  <a:uFillTx/>
                  <a:latin typeface="Arial"/>
                  <a:ea typeface="+mn-ea"/>
                  <a:cs typeface="+mn-cs"/>
                </a:rPr>
                <a:t>pre-processing</a:t>
              </a:r>
            </a:p>
          </p:txBody>
        </p:sp>
      </p:grpSp>
      <p:grpSp>
        <p:nvGrpSpPr>
          <p:cNvPr id="20" name="Group 19">
            <a:extLst>
              <a:ext uri="{FF2B5EF4-FFF2-40B4-BE49-F238E27FC236}">
                <a16:creationId xmlns:a16="http://schemas.microsoft.com/office/drawing/2014/main" id="{5D46B7BB-95FF-48ED-84FB-8FF73E602FC9}"/>
              </a:ext>
            </a:extLst>
          </p:cNvPr>
          <p:cNvGrpSpPr/>
          <p:nvPr/>
        </p:nvGrpSpPr>
        <p:grpSpPr>
          <a:xfrm>
            <a:off x="5305423" y="1376738"/>
            <a:ext cx="1581150" cy="1023561"/>
            <a:chOff x="5305423" y="2316538"/>
            <a:chExt cx="1581150" cy="1023561"/>
          </a:xfrm>
        </p:grpSpPr>
        <p:sp>
          <p:nvSpPr>
            <p:cNvPr id="11" name="Rectangle 10">
              <a:extLst>
                <a:ext uri="{FF2B5EF4-FFF2-40B4-BE49-F238E27FC236}">
                  <a16:creationId xmlns:a16="http://schemas.microsoft.com/office/drawing/2014/main" id="{E3C152FE-3B7D-4908-AF03-56E6D5CBC19C}"/>
                </a:ext>
              </a:extLst>
            </p:cNvPr>
            <p:cNvSpPr/>
            <p:nvPr/>
          </p:nvSpPr>
          <p:spPr>
            <a:xfrm>
              <a:off x="5305423" y="2316538"/>
              <a:ext cx="1581150" cy="1023561"/>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square" tIns="36000" bIns="36000" rtlCol="0" anchor="t" anchorCtr="0">
              <a:spAutoFit/>
            </a:bodyPr>
            <a:lstStyle/>
            <a:p>
              <a:pPr marL="0" marR="0" lvl="0" indent="0" algn="l" defTabSz="914400" rtl="0" eaLnBrk="1" fontAlgn="auto" latinLnBrk="0" hangingPunct="1">
                <a:lnSpc>
                  <a:spcPts val="1600"/>
                </a:lnSpc>
                <a:spcBef>
                  <a:spcPts val="0"/>
                </a:spcBef>
                <a:spcAft>
                  <a:spcPts val="0"/>
                </a:spcAft>
                <a:buClrTx/>
                <a:buSzTx/>
                <a:buFontTx/>
                <a:buNone/>
                <a:tabLst/>
                <a:defRPr/>
              </a:pPr>
              <a:endParaRPr kumimoji="0" lang="en-GB" sz="800" b="0" i="0" u="none" strike="noStrike" kern="1200" cap="all" spc="0" normalizeH="0" baseline="0" noProof="0" dirty="0">
                <a:ln>
                  <a:noFill/>
                </a:ln>
                <a:solidFill>
                  <a:srgbClr val="14F278"/>
                </a:solidFill>
                <a:effectLst/>
                <a:uLnTx/>
                <a:uFillTx/>
                <a:latin typeface="Georgia"/>
                <a:ea typeface="+mn-ea"/>
                <a:cs typeface="+mn-cs"/>
              </a:endParaRPr>
            </a:p>
          </p:txBody>
        </p:sp>
        <p:sp>
          <p:nvSpPr>
            <p:cNvPr id="17" name="TextBox 16">
              <a:extLst>
                <a:ext uri="{FF2B5EF4-FFF2-40B4-BE49-F238E27FC236}">
                  <a16:creationId xmlns:a16="http://schemas.microsoft.com/office/drawing/2014/main" id="{CBC58556-8E4B-4D31-A0E3-64E7766C9C68}"/>
                </a:ext>
              </a:extLst>
            </p:cNvPr>
            <p:cNvSpPr txBox="1"/>
            <p:nvPr/>
          </p:nvSpPr>
          <p:spPr>
            <a:xfrm>
              <a:off x="5639944" y="2582095"/>
              <a:ext cx="912108" cy="492443"/>
            </a:xfrm>
            <a:prstGeom prst="rect">
              <a:avLst/>
            </a:prstGeom>
            <a:noFill/>
          </p:spPr>
          <p:txBody>
            <a:bodyPr wrap="non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600" i="0" u="none" strike="noStrike" kern="1200" cap="none" spc="0" normalizeH="0" baseline="0" noProof="0" dirty="0">
                  <a:ln>
                    <a:noFill/>
                  </a:ln>
                  <a:solidFill>
                    <a:srgbClr val="223536"/>
                  </a:solidFill>
                  <a:effectLst/>
                  <a:uLnTx/>
                  <a:uFillTx/>
                  <a:latin typeface="Arial"/>
                  <a:ea typeface="+mn-ea"/>
                  <a:cs typeface="+mn-cs"/>
                </a:rPr>
                <a:t>Feature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600" i="0" u="none" strike="noStrike" kern="1200" cap="none" spc="0" normalizeH="0" baseline="0" noProof="0" dirty="0">
                  <a:ln>
                    <a:noFill/>
                  </a:ln>
                  <a:solidFill>
                    <a:srgbClr val="223536"/>
                  </a:solidFill>
                  <a:effectLst/>
                  <a:uLnTx/>
                  <a:uFillTx/>
                  <a:latin typeface="Arial"/>
                  <a:ea typeface="+mn-ea"/>
                  <a:cs typeface="+mn-cs"/>
                </a:rPr>
                <a:t>Extraction</a:t>
              </a:r>
            </a:p>
          </p:txBody>
        </p:sp>
      </p:grpSp>
      <p:grpSp>
        <p:nvGrpSpPr>
          <p:cNvPr id="21" name="Group 20">
            <a:extLst>
              <a:ext uri="{FF2B5EF4-FFF2-40B4-BE49-F238E27FC236}">
                <a16:creationId xmlns:a16="http://schemas.microsoft.com/office/drawing/2014/main" id="{2D03F2C7-4454-4B95-B665-726617FC49FF}"/>
              </a:ext>
            </a:extLst>
          </p:cNvPr>
          <p:cNvGrpSpPr/>
          <p:nvPr/>
        </p:nvGrpSpPr>
        <p:grpSpPr>
          <a:xfrm>
            <a:off x="8093077" y="1376738"/>
            <a:ext cx="1581150" cy="1023561"/>
            <a:chOff x="8635996" y="2316538"/>
            <a:chExt cx="1581150" cy="1023561"/>
          </a:xfrm>
        </p:grpSpPr>
        <p:sp>
          <p:nvSpPr>
            <p:cNvPr id="12" name="Rectangle 11">
              <a:extLst>
                <a:ext uri="{FF2B5EF4-FFF2-40B4-BE49-F238E27FC236}">
                  <a16:creationId xmlns:a16="http://schemas.microsoft.com/office/drawing/2014/main" id="{93EF512C-515A-4F74-91C0-2984E016278F}"/>
                </a:ext>
              </a:extLst>
            </p:cNvPr>
            <p:cNvSpPr/>
            <p:nvPr/>
          </p:nvSpPr>
          <p:spPr>
            <a:xfrm>
              <a:off x="8635996" y="2316538"/>
              <a:ext cx="1581150" cy="1023561"/>
            </a:xfrm>
            <a:prstGeom prst="rect">
              <a:avLst/>
            </a:prstGeom>
            <a:solidFill>
              <a:schemeClr val="accent3"/>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square" tIns="36000" bIns="36000" rtlCol="0" anchor="t" anchorCtr="0">
              <a:spAutoFit/>
            </a:bodyPr>
            <a:lstStyle/>
            <a:p>
              <a:pPr marL="0" marR="0" lvl="0" indent="0" algn="l" defTabSz="914400" rtl="0" eaLnBrk="1" fontAlgn="auto" latinLnBrk="0" hangingPunct="1">
                <a:lnSpc>
                  <a:spcPts val="1600"/>
                </a:lnSpc>
                <a:spcBef>
                  <a:spcPts val="0"/>
                </a:spcBef>
                <a:spcAft>
                  <a:spcPts val="0"/>
                </a:spcAft>
                <a:buClrTx/>
                <a:buSzTx/>
                <a:buFontTx/>
                <a:buNone/>
                <a:tabLst/>
                <a:defRPr/>
              </a:pPr>
              <a:endParaRPr kumimoji="0" lang="en-GB" sz="800" b="0" i="0" u="none" strike="noStrike" kern="1200" cap="all" spc="0" normalizeH="0" baseline="0" noProof="0" dirty="0">
                <a:ln>
                  <a:noFill/>
                </a:ln>
                <a:solidFill>
                  <a:srgbClr val="14F278"/>
                </a:solidFill>
                <a:effectLst/>
                <a:uLnTx/>
                <a:uFillTx/>
                <a:latin typeface="Georgia"/>
                <a:ea typeface="+mn-ea"/>
                <a:cs typeface="+mn-cs"/>
              </a:endParaRPr>
            </a:p>
          </p:txBody>
        </p:sp>
        <p:sp>
          <p:nvSpPr>
            <p:cNvPr id="18" name="TextBox 17">
              <a:extLst>
                <a:ext uri="{FF2B5EF4-FFF2-40B4-BE49-F238E27FC236}">
                  <a16:creationId xmlns:a16="http://schemas.microsoft.com/office/drawing/2014/main" id="{8BC37C1C-8397-44DC-BB5E-2DDE4B7DCDFB}"/>
                </a:ext>
              </a:extLst>
            </p:cNvPr>
            <p:cNvSpPr txBox="1"/>
            <p:nvPr/>
          </p:nvSpPr>
          <p:spPr>
            <a:xfrm>
              <a:off x="8991600" y="2705205"/>
              <a:ext cx="958596" cy="246221"/>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600" b="1" i="0" u="none" strike="noStrike" kern="1200" cap="none" spc="0" normalizeH="0" baseline="0" noProof="0" dirty="0">
                  <a:ln>
                    <a:noFill/>
                  </a:ln>
                  <a:solidFill>
                    <a:srgbClr val="223536"/>
                  </a:solidFill>
                  <a:effectLst/>
                  <a:uLnTx/>
                  <a:uFillTx/>
                  <a:latin typeface="Arial"/>
                  <a:ea typeface="+mn-ea"/>
                  <a:cs typeface="+mn-cs"/>
                </a:rPr>
                <a:t>Modelling</a:t>
              </a:r>
            </a:p>
          </p:txBody>
        </p:sp>
      </p:grpSp>
      <p:sp>
        <p:nvSpPr>
          <p:cNvPr id="23" name="TextBox 22">
            <a:extLst>
              <a:ext uri="{FF2B5EF4-FFF2-40B4-BE49-F238E27FC236}">
                <a16:creationId xmlns:a16="http://schemas.microsoft.com/office/drawing/2014/main" id="{2EDF0E32-62C5-4B2F-9461-A313A2DC81F6}"/>
              </a:ext>
            </a:extLst>
          </p:cNvPr>
          <p:cNvSpPr txBox="1"/>
          <p:nvPr/>
        </p:nvSpPr>
        <p:spPr>
          <a:xfrm>
            <a:off x="457199" y="2966229"/>
            <a:ext cx="11278748" cy="1200329"/>
          </a:xfrm>
          <a:prstGeom prst="rect">
            <a:avLst/>
          </a:prstGeom>
          <a:noFill/>
        </p:spPr>
        <p:txBody>
          <a:bodyPr wrap="square">
            <a:spAutoFit/>
          </a:bodyPr>
          <a:lstStyle/>
          <a:p>
            <a:pPr marL="0" marR="0">
              <a:spcBef>
                <a:spcPts val="0"/>
              </a:spcBef>
              <a:spcAft>
                <a:spcPts val="0"/>
              </a:spcAft>
            </a:pPr>
            <a:r>
              <a:rPr lang="en-GB" sz="2400" dirty="0">
                <a:solidFill>
                  <a:srgbClr val="000000"/>
                </a:solidFill>
                <a:effectLst/>
                <a:latin typeface="Indie Flower" panose="02000000000000000000" pitchFamily="2" charset="0"/>
              </a:rPr>
              <a:t>Once we have extracted the relevant features, we can feed these features into a machine learning algorithm to perform predictive analysis or we can even directly visualise the features using different data visualisation techniques. </a:t>
            </a:r>
          </a:p>
        </p:txBody>
      </p:sp>
    </p:spTree>
    <p:extLst>
      <p:ext uri="{BB962C8B-B14F-4D97-AF65-F5344CB8AC3E}">
        <p14:creationId xmlns:p14="http://schemas.microsoft.com/office/powerpoint/2010/main" val="46226510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EEE4DC"/>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C8676-8DF1-4FD5-9749-C40C16595D4E}"/>
              </a:ext>
            </a:extLst>
          </p:cNvPr>
          <p:cNvSpPr>
            <a:spLocks noGrp="1"/>
          </p:cNvSpPr>
          <p:nvPr>
            <p:ph type="title"/>
          </p:nvPr>
        </p:nvSpPr>
        <p:spPr/>
        <p:txBody>
          <a:bodyPr>
            <a:noAutofit/>
          </a:bodyPr>
          <a:lstStyle/>
          <a:p>
            <a:r>
              <a:rPr lang="en-GB" sz="3600" u="sng" dirty="0">
                <a:effectLst/>
                <a:latin typeface="Indie Flower" panose="02000000000000000000" pitchFamily="2" charset="0"/>
              </a:rPr>
              <a:t>Contents</a:t>
            </a:r>
            <a:endParaRPr lang="en-GB" sz="3600" dirty="0"/>
          </a:p>
        </p:txBody>
      </p:sp>
      <p:sp>
        <p:nvSpPr>
          <p:cNvPr id="4" name="Date Placeholder 3">
            <a:extLst>
              <a:ext uri="{FF2B5EF4-FFF2-40B4-BE49-F238E27FC236}">
                <a16:creationId xmlns:a16="http://schemas.microsoft.com/office/drawing/2014/main" id="{8D593FE9-C715-4406-AF09-993759D972D4}"/>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3DDC76A1-E724-4CE7-A855-D519FBE25939}" type="datetime4">
              <a:rPr kumimoji="0" lang="en-GB" sz="700" b="0" i="0" u="none" strike="noStrike" kern="1200" cap="none" spc="0" normalizeH="0" baseline="0" noProof="0" smtClean="0">
                <a:ln>
                  <a:noFill/>
                </a:ln>
                <a:solidFill>
                  <a:srgbClr val="223536"/>
                </a:solidFill>
                <a:effectLst/>
                <a:uLnTx/>
                <a:uFillTx/>
                <a:latin typeface="Arial"/>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11 March 2024</a:t>
            </a:fld>
            <a:endParaRPr kumimoji="0" lang="en-GB" sz="700" b="0" i="0" u="none" strike="noStrike" kern="1200" cap="none" spc="0" normalizeH="0" baseline="0" noProof="0">
              <a:ln>
                <a:noFill/>
              </a:ln>
              <a:solidFill>
                <a:srgbClr val="223536"/>
              </a:solidFill>
              <a:effectLst/>
              <a:uLnTx/>
              <a:uFillTx/>
              <a:latin typeface="Arial"/>
              <a:ea typeface="+mn-ea"/>
              <a:cs typeface="+mn-cs"/>
            </a:endParaRPr>
          </a:p>
        </p:txBody>
      </p:sp>
      <p:sp>
        <p:nvSpPr>
          <p:cNvPr id="5" name="Footer Placeholder 4">
            <a:extLst>
              <a:ext uri="{FF2B5EF4-FFF2-40B4-BE49-F238E27FC236}">
                <a16:creationId xmlns:a16="http://schemas.microsoft.com/office/drawing/2014/main" id="{CE150B2D-AE5F-4A0C-9E96-900D32626703}"/>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700" b="0" i="0" u="none" strike="noStrike" kern="1200" cap="none" spc="0" normalizeH="0" baseline="0" noProof="0">
                <a:ln>
                  <a:noFill/>
                </a:ln>
                <a:solidFill>
                  <a:srgbClr val="223536"/>
                </a:solidFill>
                <a:effectLst/>
                <a:uLnTx/>
                <a:uFillTx/>
                <a:latin typeface="Arial"/>
                <a:ea typeface="+mn-ea"/>
                <a:cs typeface="+mn-cs"/>
              </a:rPr>
              <a:t>© Kubrick Group</a:t>
            </a:r>
          </a:p>
        </p:txBody>
      </p:sp>
      <p:sp>
        <p:nvSpPr>
          <p:cNvPr id="6" name="Slide Number Placeholder 5">
            <a:extLst>
              <a:ext uri="{FF2B5EF4-FFF2-40B4-BE49-F238E27FC236}">
                <a16:creationId xmlns:a16="http://schemas.microsoft.com/office/drawing/2014/main" id="{C1FEB930-FF80-49AC-A1A4-B4E4A1CCE5EE}"/>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76C374D-40EA-46D5-B147-8C37E776FB84}" type="slidenum">
              <a:rPr kumimoji="0" lang="en-GB" sz="700" b="1" i="0" u="none" strike="noStrike" kern="1200" cap="none" spc="0" normalizeH="0" baseline="0" noProof="0" smtClean="0">
                <a:ln>
                  <a:noFill/>
                </a:ln>
                <a:solidFill>
                  <a:srgbClr val="223536"/>
                </a:solidFill>
                <a:effectLst/>
                <a:uLnTx/>
                <a:uFillTx/>
                <a:latin typeface="Aria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GB" sz="700" b="1" i="0" u="none" strike="noStrike" kern="1200" cap="none" spc="0" normalizeH="0" baseline="0" noProof="0">
              <a:ln>
                <a:noFill/>
              </a:ln>
              <a:solidFill>
                <a:srgbClr val="223536"/>
              </a:solidFill>
              <a:effectLst/>
              <a:uLnTx/>
              <a:uFillTx/>
              <a:latin typeface="Arial"/>
              <a:ea typeface="+mn-ea"/>
              <a:cs typeface="+mn-cs"/>
            </a:endParaRPr>
          </a:p>
        </p:txBody>
      </p:sp>
      <p:sp>
        <p:nvSpPr>
          <p:cNvPr id="10" name="Content Placeholder 2">
            <a:extLst>
              <a:ext uri="{FF2B5EF4-FFF2-40B4-BE49-F238E27FC236}">
                <a16:creationId xmlns:a16="http://schemas.microsoft.com/office/drawing/2014/main" id="{7DF6F45C-1AF0-47E2-AA86-3EC3FB78E3CF}"/>
              </a:ext>
            </a:extLst>
          </p:cNvPr>
          <p:cNvSpPr txBox="1">
            <a:spLocks/>
          </p:cNvSpPr>
          <p:nvPr/>
        </p:nvSpPr>
        <p:spPr>
          <a:xfrm>
            <a:off x="457199" y="1351320"/>
            <a:ext cx="7222525" cy="4351338"/>
          </a:xfrm>
          <a:prstGeom prst="rect">
            <a:avLst/>
          </a:prstGeom>
        </p:spPr>
        <p:txBody>
          <a:bodyPr vert="horz" lIns="0" tIns="0" rIns="0" bIns="0" rtlCol="0" anchor="t" anchorCtr="0">
            <a:normAutofit/>
          </a:bodyPr>
          <a:lstStyle>
            <a:lvl1pPr marL="0" indent="0" algn="l" defTabSz="914400" rtl="0" eaLnBrk="1" latinLnBrk="0" hangingPunct="1">
              <a:lnSpc>
                <a:spcPts val="2100"/>
              </a:lnSpc>
              <a:spcBef>
                <a:spcPts val="1800"/>
              </a:spcBef>
              <a:buClr>
                <a:schemeClr val="tx2"/>
              </a:buClr>
              <a:buFont typeface="Arial" panose="020B0604020202020204" pitchFamily="34" charset="0"/>
              <a:buNone/>
              <a:defRPr sz="1600" kern="1200">
                <a:solidFill>
                  <a:schemeClr val="tx1"/>
                </a:solidFill>
                <a:latin typeface="+mn-lt"/>
                <a:ea typeface="+mn-ea"/>
                <a:cs typeface="+mn-cs"/>
              </a:defRPr>
            </a:lvl1pPr>
            <a:lvl2pPr marL="219075" indent="-219075" algn="l" defTabSz="914400" rtl="0" eaLnBrk="1" latinLnBrk="0" hangingPunct="1">
              <a:lnSpc>
                <a:spcPts val="2100"/>
              </a:lnSpc>
              <a:spcBef>
                <a:spcPts val="1200"/>
              </a:spcBef>
              <a:buClr>
                <a:schemeClr val="tx2"/>
              </a:buClr>
              <a:buFont typeface="Arial" panose="020B0604020202020204" pitchFamily="34" charset="0"/>
              <a:buChar char="•"/>
              <a:defRPr sz="1600" kern="1200">
                <a:solidFill>
                  <a:schemeClr val="tx1"/>
                </a:solidFill>
                <a:latin typeface="+mn-lt"/>
                <a:ea typeface="+mn-ea"/>
                <a:cs typeface="+mn-cs"/>
              </a:defRPr>
            </a:lvl2pPr>
            <a:lvl3pPr marL="228600" indent="-228600" algn="l" defTabSz="914400" rtl="0" eaLnBrk="1" latinLnBrk="0" hangingPunct="1">
              <a:lnSpc>
                <a:spcPts val="2100"/>
              </a:lnSpc>
              <a:spcBef>
                <a:spcPts val="1200"/>
              </a:spcBef>
              <a:buClr>
                <a:schemeClr val="tx2"/>
              </a:buClr>
              <a:buFont typeface="Arial" panose="020B0604020202020204" pitchFamily="34" charset="0"/>
              <a:buChar char="•"/>
              <a:defRPr sz="1600" kern="1200">
                <a:solidFill>
                  <a:schemeClr val="tx1"/>
                </a:solidFill>
                <a:latin typeface="+mn-lt"/>
                <a:ea typeface="+mn-ea"/>
                <a:cs typeface="+mn-cs"/>
              </a:defRPr>
            </a:lvl3pPr>
            <a:lvl4pPr marL="228600" indent="-228600" algn="l" defTabSz="914400" rtl="0" eaLnBrk="1" latinLnBrk="0" hangingPunct="1">
              <a:lnSpc>
                <a:spcPts val="2100"/>
              </a:lnSpc>
              <a:spcBef>
                <a:spcPts val="1200"/>
              </a:spcBef>
              <a:buClr>
                <a:schemeClr val="tx2"/>
              </a:buClr>
              <a:buFont typeface="Arial" panose="020B0604020202020204" pitchFamily="34" charset="0"/>
              <a:buChar char="•"/>
              <a:defRPr sz="1200" kern="1200">
                <a:solidFill>
                  <a:schemeClr val="tx1"/>
                </a:solidFill>
                <a:latin typeface="+mn-lt"/>
                <a:ea typeface="+mn-ea"/>
                <a:cs typeface="+mn-cs"/>
              </a:defRPr>
            </a:lvl4pPr>
            <a:lvl5pPr marL="228600" indent="-228600" algn="l" defTabSz="914400" rtl="0" eaLnBrk="1" latinLnBrk="0" hangingPunct="1">
              <a:lnSpc>
                <a:spcPts val="2100"/>
              </a:lnSpc>
              <a:spcBef>
                <a:spcPts val="1200"/>
              </a:spcBef>
              <a:buClr>
                <a:schemeClr val="tx2"/>
              </a:buClr>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0" lvl="0" indent="-342900" algn="l" defTabSz="914400" rtl="0" eaLnBrk="1" fontAlgn="auto" latinLnBrk="0" hangingPunct="1">
              <a:lnSpc>
                <a:spcPct val="150000"/>
              </a:lnSpc>
              <a:spcBef>
                <a:spcPts val="0"/>
              </a:spcBef>
              <a:spcAft>
                <a:spcPts val="0"/>
              </a:spcAft>
              <a:buClr>
                <a:srgbClr val="14F278"/>
              </a:buClr>
              <a:buSzTx/>
              <a:buFontTx/>
              <a:buChar char="-"/>
              <a:tabLst/>
              <a:defRPr/>
            </a:pPr>
            <a:r>
              <a:rPr kumimoji="0" lang="en-GB" sz="2400" b="0" i="0" u="none" strike="noStrike" kern="1200" cap="none" spc="0" normalizeH="0" baseline="0" noProof="0" dirty="0">
                <a:ln>
                  <a:noFill/>
                </a:ln>
                <a:solidFill>
                  <a:srgbClr val="000000"/>
                </a:solidFill>
                <a:effectLst/>
                <a:uLnTx/>
                <a:uFillTx/>
                <a:latin typeface="Indie Flower" panose="02000000000000000000" pitchFamily="2" charset="0"/>
                <a:ea typeface="+mn-ea"/>
                <a:cs typeface="+mn-cs"/>
              </a:rPr>
              <a:t>Introduction to Natural Language Processing</a:t>
            </a:r>
          </a:p>
          <a:p>
            <a:pPr marL="342900" marR="0" lvl="0" indent="-342900" algn="l" defTabSz="914400" rtl="0" eaLnBrk="1" fontAlgn="auto" latinLnBrk="0" hangingPunct="1">
              <a:lnSpc>
                <a:spcPct val="150000"/>
              </a:lnSpc>
              <a:spcBef>
                <a:spcPts val="0"/>
              </a:spcBef>
              <a:spcAft>
                <a:spcPts val="0"/>
              </a:spcAft>
              <a:buClr>
                <a:srgbClr val="14F278"/>
              </a:buClr>
              <a:buSzTx/>
              <a:buFontTx/>
              <a:buChar char="-"/>
              <a:tabLst/>
              <a:defRPr/>
            </a:pPr>
            <a:r>
              <a:rPr kumimoji="0" lang="en-GB" sz="2400" b="0" i="0" u="none" strike="noStrike" kern="1200" cap="none" spc="0" normalizeH="0" baseline="0" noProof="0" dirty="0">
                <a:ln>
                  <a:noFill/>
                </a:ln>
                <a:solidFill>
                  <a:srgbClr val="000000"/>
                </a:solidFill>
                <a:effectLst/>
                <a:uLnTx/>
                <a:uFillTx/>
                <a:latin typeface="Indie Flower" panose="02000000000000000000" pitchFamily="2" charset="0"/>
                <a:ea typeface="+mn-ea"/>
                <a:cs typeface="+mn-cs"/>
              </a:rPr>
              <a:t>Terminology</a:t>
            </a:r>
          </a:p>
          <a:p>
            <a:pPr marL="342900" marR="0" lvl="0" indent="-342900" algn="l" defTabSz="914400" rtl="0" eaLnBrk="1" fontAlgn="auto" latinLnBrk="0" hangingPunct="1">
              <a:lnSpc>
                <a:spcPct val="150000"/>
              </a:lnSpc>
              <a:spcBef>
                <a:spcPts val="0"/>
              </a:spcBef>
              <a:spcAft>
                <a:spcPts val="0"/>
              </a:spcAft>
              <a:buClr>
                <a:srgbClr val="14F278"/>
              </a:buClr>
              <a:buSzTx/>
              <a:buFontTx/>
              <a:buChar char="-"/>
              <a:tabLst/>
              <a:defRPr/>
            </a:pPr>
            <a:r>
              <a:rPr kumimoji="0" lang="en-GB" sz="2400" i="0" u="none" strike="noStrike" kern="1200" cap="none" spc="0" normalizeH="0" baseline="0" noProof="0" dirty="0">
                <a:ln>
                  <a:noFill/>
                </a:ln>
                <a:solidFill>
                  <a:schemeClr val="accent6">
                    <a:lumMod val="10000"/>
                  </a:schemeClr>
                </a:solidFill>
                <a:effectLst/>
                <a:uLnTx/>
                <a:uFillTx/>
                <a:latin typeface="Indie Flower" panose="02000000000000000000" pitchFamily="2" charset="0"/>
                <a:ea typeface="+mn-ea"/>
                <a:cs typeface="+mn-cs"/>
              </a:rPr>
              <a:t>NLP Pipelines</a:t>
            </a:r>
          </a:p>
        </p:txBody>
      </p:sp>
    </p:spTree>
    <p:extLst>
      <p:ext uri="{BB962C8B-B14F-4D97-AF65-F5344CB8AC3E}">
        <p14:creationId xmlns:p14="http://schemas.microsoft.com/office/powerpoint/2010/main" val="16504776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EE4DC"/>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C8676-8DF1-4FD5-9749-C40C16595D4E}"/>
              </a:ext>
            </a:extLst>
          </p:cNvPr>
          <p:cNvSpPr>
            <a:spLocks noGrp="1"/>
          </p:cNvSpPr>
          <p:nvPr>
            <p:ph type="title"/>
          </p:nvPr>
        </p:nvSpPr>
        <p:spPr/>
        <p:txBody>
          <a:bodyPr>
            <a:noAutofit/>
          </a:bodyPr>
          <a:lstStyle/>
          <a:p>
            <a:r>
              <a:rPr lang="en-GB" sz="3600" u="sng" dirty="0">
                <a:effectLst/>
                <a:latin typeface="Indie Flower" panose="02000000000000000000" pitchFamily="2" charset="0"/>
              </a:rPr>
              <a:t>Contents</a:t>
            </a:r>
            <a:endParaRPr lang="en-GB" sz="3600" dirty="0"/>
          </a:p>
        </p:txBody>
      </p:sp>
      <p:sp>
        <p:nvSpPr>
          <p:cNvPr id="4" name="Date Placeholder 3">
            <a:extLst>
              <a:ext uri="{FF2B5EF4-FFF2-40B4-BE49-F238E27FC236}">
                <a16:creationId xmlns:a16="http://schemas.microsoft.com/office/drawing/2014/main" id="{8D593FE9-C715-4406-AF09-993759D972D4}"/>
              </a:ext>
            </a:extLst>
          </p:cNvPr>
          <p:cNvSpPr>
            <a:spLocks noGrp="1"/>
          </p:cNvSpPr>
          <p:nvPr>
            <p:ph type="dt" sz="half" idx="10"/>
          </p:nvPr>
        </p:nvSpPr>
        <p:spPr/>
        <p:txBody>
          <a:bodyPr/>
          <a:lstStyle/>
          <a:p>
            <a:fld id="{3DDC76A1-E724-4CE7-A855-D519FBE25939}" type="datetime4">
              <a:rPr lang="en-GB" smtClean="0"/>
              <a:t>11 March 2024</a:t>
            </a:fld>
            <a:endParaRPr lang="en-GB"/>
          </a:p>
        </p:txBody>
      </p:sp>
      <p:sp>
        <p:nvSpPr>
          <p:cNvPr id="5" name="Footer Placeholder 4">
            <a:extLst>
              <a:ext uri="{FF2B5EF4-FFF2-40B4-BE49-F238E27FC236}">
                <a16:creationId xmlns:a16="http://schemas.microsoft.com/office/drawing/2014/main" id="{CE150B2D-AE5F-4A0C-9E96-900D32626703}"/>
              </a:ext>
            </a:extLst>
          </p:cNvPr>
          <p:cNvSpPr>
            <a:spLocks noGrp="1"/>
          </p:cNvSpPr>
          <p:nvPr>
            <p:ph type="ftr" sz="quarter" idx="11"/>
          </p:nvPr>
        </p:nvSpPr>
        <p:spPr/>
        <p:txBody>
          <a:bodyPr/>
          <a:lstStyle/>
          <a:p>
            <a:r>
              <a:rPr lang="en-GB"/>
              <a:t>© Kubrick Group</a:t>
            </a:r>
          </a:p>
        </p:txBody>
      </p:sp>
      <p:sp>
        <p:nvSpPr>
          <p:cNvPr id="6" name="Slide Number Placeholder 5">
            <a:extLst>
              <a:ext uri="{FF2B5EF4-FFF2-40B4-BE49-F238E27FC236}">
                <a16:creationId xmlns:a16="http://schemas.microsoft.com/office/drawing/2014/main" id="{C1FEB930-FF80-49AC-A1A4-B4E4A1CCE5EE}"/>
              </a:ext>
            </a:extLst>
          </p:cNvPr>
          <p:cNvSpPr>
            <a:spLocks noGrp="1"/>
          </p:cNvSpPr>
          <p:nvPr>
            <p:ph type="sldNum" sz="quarter" idx="12"/>
          </p:nvPr>
        </p:nvSpPr>
        <p:spPr/>
        <p:txBody>
          <a:bodyPr/>
          <a:lstStyle/>
          <a:p>
            <a:fld id="{E76C374D-40EA-46D5-B147-8C37E776FB84}" type="slidenum">
              <a:rPr lang="en-GB" smtClean="0"/>
              <a:t>3</a:t>
            </a:fld>
            <a:endParaRPr lang="en-GB"/>
          </a:p>
        </p:txBody>
      </p:sp>
      <p:sp>
        <p:nvSpPr>
          <p:cNvPr id="10" name="Content Placeholder 2">
            <a:extLst>
              <a:ext uri="{FF2B5EF4-FFF2-40B4-BE49-F238E27FC236}">
                <a16:creationId xmlns:a16="http://schemas.microsoft.com/office/drawing/2014/main" id="{7DF6F45C-1AF0-47E2-AA86-3EC3FB78E3CF}"/>
              </a:ext>
            </a:extLst>
          </p:cNvPr>
          <p:cNvSpPr txBox="1">
            <a:spLocks/>
          </p:cNvSpPr>
          <p:nvPr/>
        </p:nvSpPr>
        <p:spPr>
          <a:xfrm>
            <a:off x="457199" y="1351320"/>
            <a:ext cx="7222525" cy="4351338"/>
          </a:xfrm>
          <a:prstGeom prst="rect">
            <a:avLst/>
          </a:prstGeom>
        </p:spPr>
        <p:txBody>
          <a:bodyPr vert="horz" lIns="0" tIns="0" rIns="0" bIns="0" rtlCol="0" anchor="t" anchorCtr="0">
            <a:normAutofit/>
          </a:bodyPr>
          <a:lstStyle>
            <a:lvl1pPr marL="0" indent="0" algn="l" defTabSz="914400" rtl="0" eaLnBrk="1" latinLnBrk="0" hangingPunct="1">
              <a:lnSpc>
                <a:spcPts val="2100"/>
              </a:lnSpc>
              <a:spcBef>
                <a:spcPts val="1800"/>
              </a:spcBef>
              <a:buClr>
                <a:schemeClr val="tx2"/>
              </a:buClr>
              <a:buFont typeface="Arial" panose="020B0604020202020204" pitchFamily="34" charset="0"/>
              <a:buNone/>
              <a:defRPr sz="1600" kern="1200">
                <a:solidFill>
                  <a:schemeClr val="tx1"/>
                </a:solidFill>
                <a:latin typeface="+mn-lt"/>
                <a:ea typeface="+mn-ea"/>
                <a:cs typeface="+mn-cs"/>
              </a:defRPr>
            </a:lvl1pPr>
            <a:lvl2pPr marL="219075" indent="-219075" algn="l" defTabSz="914400" rtl="0" eaLnBrk="1" latinLnBrk="0" hangingPunct="1">
              <a:lnSpc>
                <a:spcPts val="2100"/>
              </a:lnSpc>
              <a:spcBef>
                <a:spcPts val="1200"/>
              </a:spcBef>
              <a:buClr>
                <a:schemeClr val="tx2"/>
              </a:buClr>
              <a:buFont typeface="Arial" panose="020B0604020202020204" pitchFamily="34" charset="0"/>
              <a:buChar char="•"/>
              <a:defRPr sz="1600" kern="1200">
                <a:solidFill>
                  <a:schemeClr val="tx1"/>
                </a:solidFill>
                <a:latin typeface="+mn-lt"/>
                <a:ea typeface="+mn-ea"/>
                <a:cs typeface="+mn-cs"/>
              </a:defRPr>
            </a:lvl2pPr>
            <a:lvl3pPr marL="228600" indent="-228600" algn="l" defTabSz="914400" rtl="0" eaLnBrk="1" latinLnBrk="0" hangingPunct="1">
              <a:lnSpc>
                <a:spcPts val="2100"/>
              </a:lnSpc>
              <a:spcBef>
                <a:spcPts val="1200"/>
              </a:spcBef>
              <a:buClr>
                <a:schemeClr val="tx2"/>
              </a:buClr>
              <a:buFont typeface="Arial" panose="020B0604020202020204" pitchFamily="34" charset="0"/>
              <a:buChar char="•"/>
              <a:defRPr sz="1600" kern="1200">
                <a:solidFill>
                  <a:schemeClr val="tx1"/>
                </a:solidFill>
                <a:latin typeface="+mn-lt"/>
                <a:ea typeface="+mn-ea"/>
                <a:cs typeface="+mn-cs"/>
              </a:defRPr>
            </a:lvl3pPr>
            <a:lvl4pPr marL="228600" indent="-228600" algn="l" defTabSz="914400" rtl="0" eaLnBrk="1" latinLnBrk="0" hangingPunct="1">
              <a:lnSpc>
                <a:spcPts val="2100"/>
              </a:lnSpc>
              <a:spcBef>
                <a:spcPts val="1200"/>
              </a:spcBef>
              <a:buClr>
                <a:schemeClr val="tx2"/>
              </a:buClr>
              <a:buFont typeface="Arial" panose="020B0604020202020204" pitchFamily="34" charset="0"/>
              <a:buChar char="•"/>
              <a:defRPr sz="1200" kern="1200">
                <a:solidFill>
                  <a:schemeClr val="tx1"/>
                </a:solidFill>
                <a:latin typeface="+mn-lt"/>
                <a:ea typeface="+mn-ea"/>
                <a:cs typeface="+mn-cs"/>
              </a:defRPr>
            </a:lvl4pPr>
            <a:lvl5pPr marL="228600" indent="-228600" algn="l" defTabSz="914400" rtl="0" eaLnBrk="1" latinLnBrk="0" hangingPunct="1">
              <a:lnSpc>
                <a:spcPts val="2100"/>
              </a:lnSpc>
              <a:spcBef>
                <a:spcPts val="1200"/>
              </a:spcBef>
              <a:buClr>
                <a:schemeClr val="tx2"/>
              </a:buClr>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lnSpc>
                <a:spcPct val="150000"/>
              </a:lnSpc>
              <a:spcBef>
                <a:spcPts val="0"/>
              </a:spcBef>
              <a:buFontTx/>
              <a:buChar char="-"/>
            </a:pPr>
            <a:r>
              <a:rPr lang="en-GB" sz="3000" b="1" dirty="0">
                <a:solidFill>
                  <a:schemeClr val="accent5"/>
                </a:solidFill>
                <a:latin typeface="Indie Flower" panose="02000000000000000000" pitchFamily="2" charset="0"/>
              </a:rPr>
              <a:t>Introduction to Natural Language Processing</a:t>
            </a:r>
          </a:p>
          <a:p>
            <a:pPr marL="342900" indent="-342900">
              <a:lnSpc>
                <a:spcPct val="150000"/>
              </a:lnSpc>
              <a:spcBef>
                <a:spcPts val="0"/>
              </a:spcBef>
              <a:buFontTx/>
              <a:buChar char="-"/>
            </a:pPr>
            <a:r>
              <a:rPr lang="en-GB" sz="2400" dirty="0">
                <a:solidFill>
                  <a:srgbClr val="000000"/>
                </a:solidFill>
                <a:latin typeface="Indie Flower" panose="02000000000000000000" pitchFamily="2" charset="0"/>
              </a:rPr>
              <a:t>Terminology</a:t>
            </a:r>
          </a:p>
          <a:p>
            <a:pPr marL="342900" indent="-342900">
              <a:lnSpc>
                <a:spcPct val="150000"/>
              </a:lnSpc>
              <a:spcBef>
                <a:spcPts val="0"/>
              </a:spcBef>
              <a:buFontTx/>
              <a:buChar char="-"/>
            </a:pPr>
            <a:r>
              <a:rPr lang="en-GB" sz="2400" dirty="0">
                <a:solidFill>
                  <a:srgbClr val="000000"/>
                </a:solidFill>
                <a:latin typeface="Indie Flower" panose="02000000000000000000" pitchFamily="2" charset="0"/>
              </a:rPr>
              <a:t>NLP Pipelines</a:t>
            </a:r>
          </a:p>
        </p:txBody>
      </p:sp>
    </p:spTree>
    <p:extLst>
      <p:ext uri="{BB962C8B-B14F-4D97-AF65-F5344CB8AC3E}">
        <p14:creationId xmlns:p14="http://schemas.microsoft.com/office/powerpoint/2010/main" val="41857007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EEE4DC"/>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7B2DC-8063-4B27-A8A4-A917A01358B3}"/>
              </a:ext>
            </a:extLst>
          </p:cNvPr>
          <p:cNvSpPr>
            <a:spLocks noGrp="1"/>
          </p:cNvSpPr>
          <p:nvPr>
            <p:ph type="title"/>
          </p:nvPr>
        </p:nvSpPr>
        <p:spPr/>
        <p:txBody>
          <a:bodyPr>
            <a:noAutofit/>
          </a:bodyPr>
          <a:lstStyle/>
          <a:p>
            <a:r>
              <a:rPr lang="en-GB" sz="3600" u="sng" dirty="0">
                <a:effectLst/>
                <a:latin typeface="Indie Flower" panose="02000000000000000000" pitchFamily="2" charset="0"/>
              </a:rPr>
              <a:t>Natural Language Processing</a:t>
            </a:r>
            <a:endParaRPr lang="en-GB" sz="3600" dirty="0"/>
          </a:p>
        </p:txBody>
      </p:sp>
      <p:sp>
        <p:nvSpPr>
          <p:cNvPr id="3" name="Content Placeholder 2">
            <a:extLst>
              <a:ext uri="{FF2B5EF4-FFF2-40B4-BE49-F238E27FC236}">
                <a16:creationId xmlns:a16="http://schemas.microsoft.com/office/drawing/2014/main" id="{E82C0663-B3BF-4E42-A421-F0C3601639A2}"/>
              </a:ext>
            </a:extLst>
          </p:cNvPr>
          <p:cNvSpPr>
            <a:spLocks noGrp="1"/>
          </p:cNvSpPr>
          <p:nvPr>
            <p:ph idx="1"/>
          </p:nvPr>
        </p:nvSpPr>
        <p:spPr>
          <a:xfrm>
            <a:off x="457200" y="1351320"/>
            <a:ext cx="11277600" cy="4351338"/>
          </a:xfrm>
        </p:spPr>
        <p:txBody>
          <a:bodyPr/>
          <a:lstStyle/>
          <a:p>
            <a:pPr marL="0" marR="0">
              <a:spcBef>
                <a:spcPts val="0"/>
              </a:spcBef>
              <a:spcAft>
                <a:spcPts val="0"/>
              </a:spcAft>
            </a:pPr>
            <a:r>
              <a:rPr lang="en-GB" sz="2400" dirty="0">
                <a:solidFill>
                  <a:srgbClr val="000000"/>
                </a:solidFill>
                <a:effectLst/>
                <a:latin typeface="Indie Flower" panose="02000000000000000000" pitchFamily="2" charset="0"/>
              </a:rPr>
              <a:t>NLP is concerned with how computer programs process and analyse natural language data. </a:t>
            </a:r>
          </a:p>
          <a:p>
            <a:pPr marL="0" marR="0">
              <a:lnSpc>
                <a:spcPct val="100000"/>
              </a:lnSpc>
              <a:spcBef>
                <a:spcPts val="0"/>
              </a:spcBef>
              <a:spcAft>
                <a:spcPts val="0"/>
              </a:spcAft>
            </a:pPr>
            <a:r>
              <a:rPr lang="en-GB" sz="2400" dirty="0">
                <a:solidFill>
                  <a:srgbClr val="000000"/>
                </a:solidFill>
                <a:effectLst/>
                <a:latin typeface="Indie Flower" panose="02000000000000000000" pitchFamily="2" charset="0"/>
              </a:rPr>
              <a:t> </a:t>
            </a:r>
          </a:p>
          <a:p>
            <a:pPr marL="0" marR="0">
              <a:lnSpc>
                <a:spcPct val="100000"/>
              </a:lnSpc>
              <a:spcBef>
                <a:spcPts val="0"/>
              </a:spcBef>
              <a:spcAft>
                <a:spcPts val="0"/>
              </a:spcAft>
            </a:pPr>
            <a:r>
              <a:rPr lang="en-GB" sz="2400" dirty="0">
                <a:solidFill>
                  <a:srgbClr val="000000"/>
                </a:solidFill>
                <a:effectLst/>
                <a:latin typeface="Indie Flower" panose="02000000000000000000" pitchFamily="2" charset="0"/>
              </a:rPr>
              <a:t>Example NLP Tasks:</a:t>
            </a:r>
          </a:p>
          <a:p>
            <a:pPr marL="342900" marR="0" indent="-342900">
              <a:lnSpc>
                <a:spcPct val="100000"/>
              </a:lnSpc>
              <a:spcBef>
                <a:spcPts val="0"/>
              </a:spcBef>
              <a:spcAft>
                <a:spcPts val="0"/>
              </a:spcAft>
              <a:buFontTx/>
              <a:buChar char="-"/>
            </a:pPr>
            <a:r>
              <a:rPr lang="en-GB" sz="2400" dirty="0">
                <a:solidFill>
                  <a:srgbClr val="000000"/>
                </a:solidFill>
                <a:latin typeface="Indie Flower" panose="02000000000000000000" pitchFamily="2" charset="0"/>
              </a:rPr>
              <a:t>Spell Checking</a:t>
            </a:r>
          </a:p>
          <a:p>
            <a:pPr marL="342900" marR="0" indent="-342900">
              <a:lnSpc>
                <a:spcPct val="100000"/>
              </a:lnSpc>
              <a:spcBef>
                <a:spcPts val="0"/>
              </a:spcBef>
              <a:spcAft>
                <a:spcPts val="0"/>
              </a:spcAft>
              <a:buFontTx/>
              <a:buChar char="-"/>
            </a:pPr>
            <a:br>
              <a:rPr lang="en-GB" sz="2400" dirty="0">
                <a:solidFill>
                  <a:srgbClr val="000000"/>
                </a:solidFill>
                <a:effectLst/>
                <a:latin typeface="Indie Flower" panose="02000000000000000000" pitchFamily="2" charset="0"/>
              </a:rPr>
            </a:br>
            <a:endParaRPr lang="en-GB" dirty="0"/>
          </a:p>
        </p:txBody>
      </p:sp>
      <p:sp>
        <p:nvSpPr>
          <p:cNvPr id="4" name="Date Placeholder 3">
            <a:extLst>
              <a:ext uri="{FF2B5EF4-FFF2-40B4-BE49-F238E27FC236}">
                <a16:creationId xmlns:a16="http://schemas.microsoft.com/office/drawing/2014/main" id="{F75D8DCE-A120-482F-A64D-C1E6E7B1E8CB}"/>
              </a:ext>
            </a:extLst>
          </p:cNvPr>
          <p:cNvSpPr>
            <a:spLocks noGrp="1"/>
          </p:cNvSpPr>
          <p:nvPr>
            <p:ph type="dt" sz="half" idx="10"/>
          </p:nvPr>
        </p:nvSpPr>
        <p:spPr/>
        <p:txBody>
          <a:bodyPr/>
          <a:lstStyle/>
          <a:p>
            <a:fld id="{3DDC76A1-E724-4CE7-A855-D519FBE25939}" type="datetime4">
              <a:rPr lang="en-GB" smtClean="0"/>
              <a:t>11 March 2024</a:t>
            </a:fld>
            <a:endParaRPr lang="en-GB"/>
          </a:p>
        </p:txBody>
      </p:sp>
      <p:sp>
        <p:nvSpPr>
          <p:cNvPr id="5" name="Footer Placeholder 4">
            <a:extLst>
              <a:ext uri="{FF2B5EF4-FFF2-40B4-BE49-F238E27FC236}">
                <a16:creationId xmlns:a16="http://schemas.microsoft.com/office/drawing/2014/main" id="{E6BF1BB8-1FBF-42A8-BA2F-0C2B82541149}"/>
              </a:ext>
            </a:extLst>
          </p:cNvPr>
          <p:cNvSpPr>
            <a:spLocks noGrp="1"/>
          </p:cNvSpPr>
          <p:nvPr>
            <p:ph type="ftr" sz="quarter" idx="11"/>
          </p:nvPr>
        </p:nvSpPr>
        <p:spPr/>
        <p:txBody>
          <a:bodyPr/>
          <a:lstStyle/>
          <a:p>
            <a:r>
              <a:rPr lang="en-GB"/>
              <a:t>© Kubrick Group</a:t>
            </a:r>
          </a:p>
        </p:txBody>
      </p:sp>
      <p:sp>
        <p:nvSpPr>
          <p:cNvPr id="6" name="Slide Number Placeholder 5">
            <a:extLst>
              <a:ext uri="{FF2B5EF4-FFF2-40B4-BE49-F238E27FC236}">
                <a16:creationId xmlns:a16="http://schemas.microsoft.com/office/drawing/2014/main" id="{F10DD1AA-9AD8-4241-90C8-B87DDA2BB0D1}"/>
              </a:ext>
            </a:extLst>
          </p:cNvPr>
          <p:cNvSpPr>
            <a:spLocks noGrp="1"/>
          </p:cNvSpPr>
          <p:nvPr>
            <p:ph type="sldNum" sz="quarter" idx="12"/>
          </p:nvPr>
        </p:nvSpPr>
        <p:spPr/>
        <p:txBody>
          <a:bodyPr/>
          <a:lstStyle/>
          <a:p>
            <a:fld id="{E76C374D-40EA-46D5-B147-8C37E776FB84}" type="slidenum">
              <a:rPr lang="en-GB" smtClean="0"/>
              <a:t>4</a:t>
            </a:fld>
            <a:endParaRPr lang="en-GB"/>
          </a:p>
        </p:txBody>
      </p:sp>
    </p:spTree>
    <p:extLst>
      <p:ext uri="{BB962C8B-B14F-4D97-AF65-F5344CB8AC3E}">
        <p14:creationId xmlns:p14="http://schemas.microsoft.com/office/powerpoint/2010/main" val="2220615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EEE4DC"/>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7B2DC-8063-4B27-A8A4-A917A01358B3}"/>
              </a:ext>
            </a:extLst>
          </p:cNvPr>
          <p:cNvSpPr>
            <a:spLocks noGrp="1"/>
          </p:cNvSpPr>
          <p:nvPr>
            <p:ph type="title"/>
          </p:nvPr>
        </p:nvSpPr>
        <p:spPr/>
        <p:txBody>
          <a:bodyPr>
            <a:noAutofit/>
          </a:bodyPr>
          <a:lstStyle/>
          <a:p>
            <a:r>
              <a:rPr lang="en-GB" sz="3600" u="sng" dirty="0">
                <a:effectLst/>
                <a:latin typeface="Indie Flower" panose="02000000000000000000" pitchFamily="2" charset="0"/>
              </a:rPr>
              <a:t>Natural Language Processing</a:t>
            </a:r>
            <a:endParaRPr lang="en-GB" sz="3600" dirty="0"/>
          </a:p>
        </p:txBody>
      </p:sp>
      <p:sp>
        <p:nvSpPr>
          <p:cNvPr id="3" name="Content Placeholder 2">
            <a:extLst>
              <a:ext uri="{FF2B5EF4-FFF2-40B4-BE49-F238E27FC236}">
                <a16:creationId xmlns:a16="http://schemas.microsoft.com/office/drawing/2014/main" id="{E82C0663-B3BF-4E42-A421-F0C3601639A2}"/>
              </a:ext>
            </a:extLst>
          </p:cNvPr>
          <p:cNvSpPr>
            <a:spLocks noGrp="1"/>
          </p:cNvSpPr>
          <p:nvPr>
            <p:ph idx="1"/>
          </p:nvPr>
        </p:nvSpPr>
        <p:spPr>
          <a:xfrm>
            <a:off x="457200" y="1351320"/>
            <a:ext cx="11277600" cy="4351338"/>
          </a:xfrm>
        </p:spPr>
        <p:txBody>
          <a:bodyPr/>
          <a:lstStyle/>
          <a:p>
            <a:pPr marL="0" marR="0">
              <a:spcBef>
                <a:spcPts val="0"/>
              </a:spcBef>
              <a:spcAft>
                <a:spcPts val="0"/>
              </a:spcAft>
            </a:pPr>
            <a:r>
              <a:rPr lang="en-GB" sz="2400" dirty="0">
                <a:solidFill>
                  <a:srgbClr val="000000"/>
                </a:solidFill>
                <a:effectLst/>
                <a:latin typeface="Indie Flower" panose="02000000000000000000" pitchFamily="2" charset="0"/>
              </a:rPr>
              <a:t>NLP is concerned with how computer programs process and analyse natural language data. </a:t>
            </a:r>
          </a:p>
          <a:p>
            <a:pPr marL="0" marR="0">
              <a:lnSpc>
                <a:spcPct val="100000"/>
              </a:lnSpc>
              <a:spcBef>
                <a:spcPts val="0"/>
              </a:spcBef>
              <a:spcAft>
                <a:spcPts val="0"/>
              </a:spcAft>
            </a:pPr>
            <a:r>
              <a:rPr lang="en-GB" sz="2400" dirty="0">
                <a:solidFill>
                  <a:srgbClr val="000000"/>
                </a:solidFill>
                <a:effectLst/>
                <a:latin typeface="Indie Flower" panose="02000000000000000000" pitchFamily="2" charset="0"/>
              </a:rPr>
              <a:t> </a:t>
            </a:r>
          </a:p>
          <a:p>
            <a:pPr marL="0" marR="0">
              <a:lnSpc>
                <a:spcPct val="100000"/>
              </a:lnSpc>
              <a:spcBef>
                <a:spcPts val="0"/>
              </a:spcBef>
              <a:spcAft>
                <a:spcPts val="0"/>
              </a:spcAft>
            </a:pPr>
            <a:r>
              <a:rPr lang="en-GB" sz="2400" dirty="0">
                <a:solidFill>
                  <a:srgbClr val="000000"/>
                </a:solidFill>
                <a:effectLst/>
                <a:latin typeface="Indie Flower" panose="02000000000000000000" pitchFamily="2" charset="0"/>
              </a:rPr>
              <a:t>Example NLP Tasks:</a:t>
            </a:r>
          </a:p>
          <a:p>
            <a:pPr marL="342900" marR="0" indent="-342900">
              <a:lnSpc>
                <a:spcPct val="100000"/>
              </a:lnSpc>
              <a:spcBef>
                <a:spcPts val="0"/>
              </a:spcBef>
              <a:spcAft>
                <a:spcPts val="0"/>
              </a:spcAft>
              <a:buFontTx/>
              <a:buChar char="-"/>
            </a:pPr>
            <a:r>
              <a:rPr lang="en-GB" sz="2400" dirty="0">
                <a:solidFill>
                  <a:srgbClr val="000000"/>
                </a:solidFill>
                <a:latin typeface="Indie Flower" panose="02000000000000000000" pitchFamily="2" charset="0"/>
              </a:rPr>
              <a:t>Spell Checking</a:t>
            </a:r>
          </a:p>
          <a:p>
            <a:pPr marL="342900" marR="0" indent="-342900">
              <a:lnSpc>
                <a:spcPct val="100000"/>
              </a:lnSpc>
              <a:spcBef>
                <a:spcPts val="0"/>
              </a:spcBef>
              <a:spcAft>
                <a:spcPts val="0"/>
              </a:spcAft>
              <a:buFontTx/>
              <a:buChar char="-"/>
            </a:pPr>
            <a:r>
              <a:rPr lang="en-GB" sz="2400" dirty="0">
                <a:solidFill>
                  <a:srgbClr val="000000"/>
                </a:solidFill>
                <a:effectLst/>
                <a:latin typeface="Indie Flower" panose="02000000000000000000" pitchFamily="2" charset="0"/>
              </a:rPr>
              <a:t>Finding synonyms</a:t>
            </a:r>
          </a:p>
          <a:p>
            <a:pPr marL="342900" marR="0" indent="-342900">
              <a:lnSpc>
                <a:spcPct val="100000"/>
              </a:lnSpc>
              <a:spcBef>
                <a:spcPts val="0"/>
              </a:spcBef>
              <a:spcAft>
                <a:spcPts val="0"/>
              </a:spcAft>
              <a:buFontTx/>
              <a:buChar char="-"/>
            </a:pPr>
            <a:br>
              <a:rPr lang="en-GB" sz="2400" dirty="0">
                <a:solidFill>
                  <a:srgbClr val="000000"/>
                </a:solidFill>
                <a:effectLst/>
                <a:latin typeface="Indie Flower" panose="02000000000000000000" pitchFamily="2" charset="0"/>
              </a:rPr>
            </a:br>
            <a:endParaRPr lang="en-GB" dirty="0"/>
          </a:p>
        </p:txBody>
      </p:sp>
      <p:sp>
        <p:nvSpPr>
          <p:cNvPr id="4" name="Date Placeholder 3">
            <a:extLst>
              <a:ext uri="{FF2B5EF4-FFF2-40B4-BE49-F238E27FC236}">
                <a16:creationId xmlns:a16="http://schemas.microsoft.com/office/drawing/2014/main" id="{F75D8DCE-A120-482F-A64D-C1E6E7B1E8CB}"/>
              </a:ext>
            </a:extLst>
          </p:cNvPr>
          <p:cNvSpPr>
            <a:spLocks noGrp="1"/>
          </p:cNvSpPr>
          <p:nvPr>
            <p:ph type="dt" sz="half" idx="10"/>
          </p:nvPr>
        </p:nvSpPr>
        <p:spPr/>
        <p:txBody>
          <a:bodyPr/>
          <a:lstStyle/>
          <a:p>
            <a:fld id="{3DDC76A1-E724-4CE7-A855-D519FBE25939}" type="datetime4">
              <a:rPr lang="en-GB" smtClean="0"/>
              <a:t>11 March 2024</a:t>
            </a:fld>
            <a:endParaRPr lang="en-GB"/>
          </a:p>
        </p:txBody>
      </p:sp>
      <p:sp>
        <p:nvSpPr>
          <p:cNvPr id="5" name="Footer Placeholder 4">
            <a:extLst>
              <a:ext uri="{FF2B5EF4-FFF2-40B4-BE49-F238E27FC236}">
                <a16:creationId xmlns:a16="http://schemas.microsoft.com/office/drawing/2014/main" id="{E6BF1BB8-1FBF-42A8-BA2F-0C2B82541149}"/>
              </a:ext>
            </a:extLst>
          </p:cNvPr>
          <p:cNvSpPr>
            <a:spLocks noGrp="1"/>
          </p:cNvSpPr>
          <p:nvPr>
            <p:ph type="ftr" sz="quarter" idx="11"/>
          </p:nvPr>
        </p:nvSpPr>
        <p:spPr/>
        <p:txBody>
          <a:bodyPr/>
          <a:lstStyle/>
          <a:p>
            <a:r>
              <a:rPr lang="en-GB"/>
              <a:t>© Kubrick Group</a:t>
            </a:r>
          </a:p>
        </p:txBody>
      </p:sp>
      <p:sp>
        <p:nvSpPr>
          <p:cNvPr id="6" name="Slide Number Placeholder 5">
            <a:extLst>
              <a:ext uri="{FF2B5EF4-FFF2-40B4-BE49-F238E27FC236}">
                <a16:creationId xmlns:a16="http://schemas.microsoft.com/office/drawing/2014/main" id="{F10DD1AA-9AD8-4241-90C8-B87DDA2BB0D1}"/>
              </a:ext>
            </a:extLst>
          </p:cNvPr>
          <p:cNvSpPr>
            <a:spLocks noGrp="1"/>
          </p:cNvSpPr>
          <p:nvPr>
            <p:ph type="sldNum" sz="quarter" idx="12"/>
          </p:nvPr>
        </p:nvSpPr>
        <p:spPr/>
        <p:txBody>
          <a:bodyPr/>
          <a:lstStyle/>
          <a:p>
            <a:fld id="{E76C374D-40EA-46D5-B147-8C37E776FB84}" type="slidenum">
              <a:rPr lang="en-GB" smtClean="0"/>
              <a:t>5</a:t>
            </a:fld>
            <a:endParaRPr lang="en-GB"/>
          </a:p>
        </p:txBody>
      </p:sp>
    </p:spTree>
    <p:extLst>
      <p:ext uri="{BB962C8B-B14F-4D97-AF65-F5344CB8AC3E}">
        <p14:creationId xmlns:p14="http://schemas.microsoft.com/office/powerpoint/2010/main" val="29435649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EEE4DC"/>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7B2DC-8063-4B27-A8A4-A917A01358B3}"/>
              </a:ext>
            </a:extLst>
          </p:cNvPr>
          <p:cNvSpPr>
            <a:spLocks noGrp="1"/>
          </p:cNvSpPr>
          <p:nvPr>
            <p:ph type="title"/>
          </p:nvPr>
        </p:nvSpPr>
        <p:spPr/>
        <p:txBody>
          <a:bodyPr>
            <a:noAutofit/>
          </a:bodyPr>
          <a:lstStyle/>
          <a:p>
            <a:r>
              <a:rPr lang="en-GB" sz="3600" u="sng" dirty="0">
                <a:effectLst/>
                <a:latin typeface="Indie Flower" panose="02000000000000000000" pitchFamily="2" charset="0"/>
              </a:rPr>
              <a:t>Natural Language Processing</a:t>
            </a:r>
            <a:endParaRPr lang="en-GB" sz="3600" dirty="0"/>
          </a:p>
        </p:txBody>
      </p:sp>
      <p:sp>
        <p:nvSpPr>
          <p:cNvPr id="3" name="Content Placeholder 2">
            <a:extLst>
              <a:ext uri="{FF2B5EF4-FFF2-40B4-BE49-F238E27FC236}">
                <a16:creationId xmlns:a16="http://schemas.microsoft.com/office/drawing/2014/main" id="{E82C0663-B3BF-4E42-A421-F0C3601639A2}"/>
              </a:ext>
            </a:extLst>
          </p:cNvPr>
          <p:cNvSpPr>
            <a:spLocks noGrp="1"/>
          </p:cNvSpPr>
          <p:nvPr>
            <p:ph idx="1"/>
          </p:nvPr>
        </p:nvSpPr>
        <p:spPr>
          <a:xfrm>
            <a:off x="457200" y="1351320"/>
            <a:ext cx="11277600" cy="4351338"/>
          </a:xfrm>
        </p:spPr>
        <p:txBody>
          <a:bodyPr/>
          <a:lstStyle/>
          <a:p>
            <a:pPr marL="0" marR="0">
              <a:spcBef>
                <a:spcPts val="0"/>
              </a:spcBef>
              <a:spcAft>
                <a:spcPts val="0"/>
              </a:spcAft>
            </a:pPr>
            <a:r>
              <a:rPr lang="en-GB" sz="2400" dirty="0">
                <a:solidFill>
                  <a:srgbClr val="000000"/>
                </a:solidFill>
                <a:effectLst/>
                <a:latin typeface="Indie Flower" panose="02000000000000000000" pitchFamily="2" charset="0"/>
              </a:rPr>
              <a:t>NLP is concerned with how computer programs process and analyse natural language data. </a:t>
            </a:r>
          </a:p>
          <a:p>
            <a:pPr marL="0" marR="0">
              <a:lnSpc>
                <a:spcPct val="100000"/>
              </a:lnSpc>
              <a:spcBef>
                <a:spcPts val="0"/>
              </a:spcBef>
              <a:spcAft>
                <a:spcPts val="0"/>
              </a:spcAft>
            </a:pPr>
            <a:r>
              <a:rPr lang="en-GB" sz="2400" dirty="0">
                <a:solidFill>
                  <a:srgbClr val="000000"/>
                </a:solidFill>
                <a:effectLst/>
                <a:latin typeface="Indie Flower" panose="02000000000000000000" pitchFamily="2" charset="0"/>
              </a:rPr>
              <a:t> </a:t>
            </a:r>
          </a:p>
          <a:p>
            <a:pPr marL="0" marR="0">
              <a:lnSpc>
                <a:spcPct val="100000"/>
              </a:lnSpc>
              <a:spcBef>
                <a:spcPts val="0"/>
              </a:spcBef>
              <a:spcAft>
                <a:spcPts val="0"/>
              </a:spcAft>
            </a:pPr>
            <a:r>
              <a:rPr lang="en-GB" sz="2400" dirty="0">
                <a:solidFill>
                  <a:srgbClr val="000000"/>
                </a:solidFill>
                <a:effectLst/>
                <a:latin typeface="Indie Flower" panose="02000000000000000000" pitchFamily="2" charset="0"/>
              </a:rPr>
              <a:t>Example NLP Tasks:</a:t>
            </a:r>
          </a:p>
          <a:p>
            <a:pPr marL="342900" marR="0" indent="-342900">
              <a:lnSpc>
                <a:spcPct val="100000"/>
              </a:lnSpc>
              <a:spcBef>
                <a:spcPts val="0"/>
              </a:spcBef>
              <a:spcAft>
                <a:spcPts val="0"/>
              </a:spcAft>
              <a:buFontTx/>
              <a:buChar char="-"/>
            </a:pPr>
            <a:r>
              <a:rPr lang="en-GB" sz="2400" dirty="0">
                <a:solidFill>
                  <a:srgbClr val="000000"/>
                </a:solidFill>
                <a:latin typeface="Indie Flower" panose="02000000000000000000" pitchFamily="2" charset="0"/>
              </a:rPr>
              <a:t>Spell Checking</a:t>
            </a:r>
          </a:p>
          <a:p>
            <a:pPr marL="342900" marR="0" indent="-342900">
              <a:lnSpc>
                <a:spcPct val="100000"/>
              </a:lnSpc>
              <a:spcBef>
                <a:spcPts val="0"/>
              </a:spcBef>
              <a:spcAft>
                <a:spcPts val="0"/>
              </a:spcAft>
              <a:buFontTx/>
              <a:buChar char="-"/>
            </a:pPr>
            <a:r>
              <a:rPr lang="en-GB" sz="2400" dirty="0">
                <a:solidFill>
                  <a:srgbClr val="000000"/>
                </a:solidFill>
                <a:effectLst/>
                <a:latin typeface="Indie Flower" panose="02000000000000000000" pitchFamily="2" charset="0"/>
              </a:rPr>
              <a:t>Finding synonyms</a:t>
            </a:r>
          </a:p>
          <a:p>
            <a:pPr marL="342900" marR="0" indent="-342900">
              <a:lnSpc>
                <a:spcPct val="100000"/>
              </a:lnSpc>
              <a:spcBef>
                <a:spcPts val="0"/>
              </a:spcBef>
              <a:spcAft>
                <a:spcPts val="0"/>
              </a:spcAft>
              <a:buFontTx/>
              <a:buChar char="-"/>
            </a:pPr>
            <a:r>
              <a:rPr lang="en-GB" sz="2400" dirty="0">
                <a:solidFill>
                  <a:srgbClr val="000000"/>
                </a:solidFill>
                <a:effectLst/>
                <a:latin typeface="Indie Flower" panose="02000000000000000000" pitchFamily="2" charset="0"/>
              </a:rPr>
              <a:t>AI like Alexa, Siri, OK Google</a:t>
            </a:r>
            <a:br>
              <a:rPr lang="en-GB" sz="2400" dirty="0">
                <a:solidFill>
                  <a:srgbClr val="000000"/>
                </a:solidFill>
                <a:effectLst/>
                <a:latin typeface="Indie Flower" panose="02000000000000000000" pitchFamily="2" charset="0"/>
              </a:rPr>
            </a:br>
            <a:endParaRPr lang="en-GB" dirty="0"/>
          </a:p>
        </p:txBody>
      </p:sp>
      <p:sp>
        <p:nvSpPr>
          <p:cNvPr id="4" name="Date Placeholder 3">
            <a:extLst>
              <a:ext uri="{FF2B5EF4-FFF2-40B4-BE49-F238E27FC236}">
                <a16:creationId xmlns:a16="http://schemas.microsoft.com/office/drawing/2014/main" id="{F75D8DCE-A120-482F-A64D-C1E6E7B1E8CB}"/>
              </a:ext>
            </a:extLst>
          </p:cNvPr>
          <p:cNvSpPr>
            <a:spLocks noGrp="1"/>
          </p:cNvSpPr>
          <p:nvPr>
            <p:ph type="dt" sz="half" idx="10"/>
          </p:nvPr>
        </p:nvSpPr>
        <p:spPr/>
        <p:txBody>
          <a:bodyPr/>
          <a:lstStyle/>
          <a:p>
            <a:fld id="{3DDC76A1-E724-4CE7-A855-D519FBE25939}" type="datetime4">
              <a:rPr lang="en-GB" smtClean="0"/>
              <a:t>11 March 2024</a:t>
            </a:fld>
            <a:endParaRPr lang="en-GB"/>
          </a:p>
        </p:txBody>
      </p:sp>
      <p:sp>
        <p:nvSpPr>
          <p:cNvPr id="5" name="Footer Placeholder 4">
            <a:extLst>
              <a:ext uri="{FF2B5EF4-FFF2-40B4-BE49-F238E27FC236}">
                <a16:creationId xmlns:a16="http://schemas.microsoft.com/office/drawing/2014/main" id="{E6BF1BB8-1FBF-42A8-BA2F-0C2B82541149}"/>
              </a:ext>
            </a:extLst>
          </p:cNvPr>
          <p:cNvSpPr>
            <a:spLocks noGrp="1"/>
          </p:cNvSpPr>
          <p:nvPr>
            <p:ph type="ftr" sz="quarter" idx="11"/>
          </p:nvPr>
        </p:nvSpPr>
        <p:spPr/>
        <p:txBody>
          <a:bodyPr/>
          <a:lstStyle/>
          <a:p>
            <a:r>
              <a:rPr lang="en-GB"/>
              <a:t>© Kubrick Group</a:t>
            </a:r>
          </a:p>
        </p:txBody>
      </p:sp>
      <p:sp>
        <p:nvSpPr>
          <p:cNvPr id="6" name="Slide Number Placeholder 5">
            <a:extLst>
              <a:ext uri="{FF2B5EF4-FFF2-40B4-BE49-F238E27FC236}">
                <a16:creationId xmlns:a16="http://schemas.microsoft.com/office/drawing/2014/main" id="{F10DD1AA-9AD8-4241-90C8-B87DDA2BB0D1}"/>
              </a:ext>
            </a:extLst>
          </p:cNvPr>
          <p:cNvSpPr>
            <a:spLocks noGrp="1"/>
          </p:cNvSpPr>
          <p:nvPr>
            <p:ph type="sldNum" sz="quarter" idx="12"/>
          </p:nvPr>
        </p:nvSpPr>
        <p:spPr/>
        <p:txBody>
          <a:bodyPr/>
          <a:lstStyle/>
          <a:p>
            <a:fld id="{E76C374D-40EA-46D5-B147-8C37E776FB84}" type="slidenum">
              <a:rPr lang="en-GB" smtClean="0"/>
              <a:t>6</a:t>
            </a:fld>
            <a:endParaRPr lang="en-GB"/>
          </a:p>
        </p:txBody>
      </p:sp>
      <p:pic>
        <p:nvPicPr>
          <p:cNvPr id="8" name="Picture 7" descr="Icon&#10;&#10;Description automatically generated">
            <a:extLst>
              <a:ext uri="{FF2B5EF4-FFF2-40B4-BE49-F238E27FC236}">
                <a16:creationId xmlns:a16="http://schemas.microsoft.com/office/drawing/2014/main" id="{F3F2E282-F340-4F9E-AF49-0EE55E693F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03391" y="2803089"/>
            <a:ext cx="1447800" cy="1447800"/>
          </a:xfrm>
          <a:prstGeom prst="rect">
            <a:avLst/>
          </a:prstGeom>
        </p:spPr>
      </p:pic>
    </p:spTree>
    <p:extLst>
      <p:ext uri="{BB962C8B-B14F-4D97-AF65-F5344CB8AC3E}">
        <p14:creationId xmlns:p14="http://schemas.microsoft.com/office/powerpoint/2010/main" val="9937312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EEE4DC"/>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7B2DC-8063-4B27-A8A4-A917A01358B3}"/>
              </a:ext>
            </a:extLst>
          </p:cNvPr>
          <p:cNvSpPr>
            <a:spLocks noGrp="1"/>
          </p:cNvSpPr>
          <p:nvPr>
            <p:ph type="title"/>
          </p:nvPr>
        </p:nvSpPr>
        <p:spPr/>
        <p:txBody>
          <a:bodyPr>
            <a:noAutofit/>
          </a:bodyPr>
          <a:lstStyle/>
          <a:p>
            <a:r>
              <a:rPr lang="en-GB" sz="3600" u="sng" dirty="0">
                <a:effectLst/>
                <a:latin typeface="Indie Flower" panose="02000000000000000000" pitchFamily="2" charset="0"/>
              </a:rPr>
              <a:t>Natural Language Processing</a:t>
            </a:r>
            <a:endParaRPr lang="en-GB" sz="3600" dirty="0"/>
          </a:p>
        </p:txBody>
      </p:sp>
      <p:sp>
        <p:nvSpPr>
          <p:cNvPr id="3" name="Content Placeholder 2">
            <a:extLst>
              <a:ext uri="{FF2B5EF4-FFF2-40B4-BE49-F238E27FC236}">
                <a16:creationId xmlns:a16="http://schemas.microsoft.com/office/drawing/2014/main" id="{E82C0663-B3BF-4E42-A421-F0C3601639A2}"/>
              </a:ext>
            </a:extLst>
          </p:cNvPr>
          <p:cNvSpPr>
            <a:spLocks noGrp="1"/>
          </p:cNvSpPr>
          <p:nvPr>
            <p:ph idx="1"/>
          </p:nvPr>
        </p:nvSpPr>
        <p:spPr>
          <a:xfrm>
            <a:off x="457200" y="1351320"/>
            <a:ext cx="11277600" cy="4351338"/>
          </a:xfrm>
        </p:spPr>
        <p:txBody>
          <a:bodyPr/>
          <a:lstStyle/>
          <a:p>
            <a:pPr marL="0" marR="0">
              <a:spcBef>
                <a:spcPts val="0"/>
              </a:spcBef>
              <a:spcAft>
                <a:spcPts val="0"/>
              </a:spcAft>
            </a:pPr>
            <a:r>
              <a:rPr lang="en-GB" sz="2400" dirty="0">
                <a:solidFill>
                  <a:srgbClr val="000000"/>
                </a:solidFill>
                <a:effectLst/>
                <a:latin typeface="Indie Flower" panose="02000000000000000000" pitchFamily="2" charset="0"/>
              </a:rPr>
              <a:t>NLP is concerned with how computer programs process and analyse natural language data. </a:t>
            </a:r>
          </a:p>
          <a:p>
            <a:pPr marL="0" marR="0">
              <a:lnSpc>
                <a:spcPct val="100000"/>
              </a:lnSpc>
              <a:spcBef>
                <a:spcPts val="0"/>
              </a:spcBef>
              <a:spcAft>
                <a:spcPts val="0"/>
              </a:spcAft>
            </a:pPr>
            <a:r>
              <a:rPr lang="en-GB" sz="2400" dirty="0">
                <a:solidFill>
                  <a:srgbClr val="000000"/>
                </a:solidFill>
                <a:effectLst/>
                <a:latin typeface="Indie Flower" panose="02000000000000000000" pitchFamily="2" charset="0"/>
              </a:rPr>
              <a:t> </a:t>
            </a:r>
          </a:p>
          <a:p>
            <a:pPr marL="0" marR="0">
              <a:lnSpc>
                <a:spcPct val="100000"/>
              </a:lnSpc>
              <a:spcBef>
                <a:spcPts val="0"/>
              </a:spcBef>
              <a:spcAft>
                <a:spcPts val="0"/>
              </a:spcAft>
            </a:pPr>
            <a:r>
              <a:rPr lang="en-GB" sz="2400" dirty="0">
                <a:solidFill>
                  <a:srgbClr val="000000"/>
                </a:solidFill>
                <a:effectLst/>
                <a:latin typeface="Indie Flower" panose="02000000000000000000" pitchFamily="2" charset="0"/>
              </a:rPr>
              <a:t>Example NLP Tasks:</a:t>
            </a:r>
          </a:p>
          <a:p>
            <a:pPr marL="342900" marR="0" indent="-342900">
              <a:lnSpc>
                <a:spcPct val="100000"/>
              </a:lnSpc>
              <a:spcBef>
                <a:spcPts val="0"/>
              </a:spcBef>
              <a:spcAft>
                <a:spcPts val="0"/>
              </a:spcAft>
              <a:buFontTx/>
              <a:buChar char="-"/>
            </a:pPr>
            <a:r>
              <a:rPr lang="en-GB" sz="2400" dirty="0">
                <a:solidFill>
                  <a:srgbClr val="000000"/>
                </a:solidFill>
                <a:latin typeface="Indie Flower" panose="02000000000000000000" pitchFamily="2" charset="0"/>
              </a:rPr>
              <a:t>Spell Checking</a:t>
            </a:r>
          </a:p>
          <a:p>
            <a:pPr marL="342900" marR="0" indent="-342900">
              <a:lnSpc>
                <a:spcPct val="100000"/>
              </a:lnSpc>
              <a:spcBef>
                <a:spcPts val="0"/>
              </a:spcBef>
              <a:spcAft>
                <a:spcPts val="0"/>
              </a:spcAft>
              <a:buFontTx/>
              <a:buChar char="-"/>
            </a:pPr>
            <a:r>
              <a:rPr lang="en-GB" sz="2400" dirty="0">
                <a:solidFill>
                  <a:srgbClr val="000000"/>
                </a:solidFill>
                <a:effectLst/>
                <a:latin typeface="Indie Flower" panose="02000000000000000000" pitchFamily="2" charset="0"/>
              </a:rPr>
              <a:t>Finding synonyms</a:t>
            </a:r>
          </a:p>
          <a:p>
            <a:pPr marL="342900" marR="0" indent="-342900">
              <a:lnSpc>
                <a:spcPct val="100000"/>
              </a:lnSpc>
              <a:spcBef>
                <a:spcPts val="0"/>
              </a:spcBef>
              <a:spcAft>
                <a:spcPts val="0"/>
              </a:spcAft>
              <a:buFontTx/>
              <a:buChar char="-"/>
            </a:pPr>
            <a:r>
              <a:rPr lang="en-GB" sz="2400" dirty="0">
                <a:solidFill>
                  <a:srgbClr val="000000"/>
                </a:solidFill>
                <a:effectLst/>
                <a:latin typeface="Indie Flower" panose="02000000000000000000" pitchFamily="2" charset="0"/>
              </a:rPr>
              <a:t>AI like Alexa, Siri, OK Google</a:t>
            </a:r>
          </a:p>
          <a:p>
            <a:pPr marL="342900" marR="0" indent="-342900">
              <a:lnSpc>
                <a:spcPct val="100000"/>
              </a:lnSpc>
              <a:spcBef>
                <a:spcPts val="0"/>
              </a:spcBef>
              <a:spcAft>
                <a:spcPts val="0"/>
              </a:spcAft>
              <a:buFontTx/>
              <a:buChar char="-"/>
            </a:pPr>
            <a:r>
              <a:rPr lang="en-GB" sz="2400" dirty="0">
                <a:solidFill>
                  <a:srgbClr val="000000"/>
                </a:solidFill>
                <a:latin typeface="Indie Flower" panose="02000000000000000000" pitchFamily="2" charset="0"/>
              </a:rPr>
              <a:t>Keyword extraction and search</a:t>
            </a:r>
          </a:p>
          <a:p>
            <a:pPr marL="342900" marR="0" indent="-342900">
              <a:lnSpc>
                <a:spcPct val="100000"/>
              </a:lnSpc>
              <a:spcBef>
                <a:spcPts val="0"/>
              </a:spcBef>
              <a:spcAft>
                <a:spcPts val="0"/>
              </a:spcAft>
              <a:buFontTx/>
              <a:buChar char="-"/>
            </a:pPr>
            <a:endParaRPr lang="en-GB" dirty="0"/>
          </a:p>
        </p:txBody>
      </p:sp>
      <p:sp>
        <p:nvSpPr>
          <p:cNvPr id="4" name="Date Placeholder 3">
            <a:extLst>
              <a:ext uri="{FF2B5EF4-FFF2-40B4-BE49-F238E27FC236}">
                <a16:creationId xmlns:a16="http://schemas.microsoft.com/office/drawing/2014/main" id="{F75D8DCE-A120-482F-A64D-C1E6E7B1E8CB}"/>
              </a:ext>
            </a:extLst>
          </p:cNvPr>
          <p:cNvSpPr>
            <a:spLocks noGrp="1"/>
          </p:cNvSpPr>
          <p:nvPr>
            <p:ph type="dt" sz="half" idx="10"/>
          </p:nvPr>
        </p:nvSpPr>
        <p:spPr/>
        <p:txBody>
          <a:bodyPr/>
          <a:lstStyle/>
          <a:p>
            <a:fld id="{3DDC76A1-E724-4CE7-A855-D519FBE25939}" type="datetime4">
              <a:rPr lang="en-GB" smtClean="0"/>
              <a:t>11 March 2024</a:t>
            </a:fld>
            <a:endParaRPr lang="en-GB"/>
          </a:p>
        </p:txBody>
      </p:sp>
      <p:sp>
        <p:nvSpPr>
          <p:cNvPr id="5" name="Footer Placeholder 4">
            <a:extLst>
              <a:ext uri="{FF2B5EF4-FFF2-40B4-BE49-F238E27FC236}">
                <a16:creationId xmlns:a16="http://schemas.microsoft.com/office/drawing/2014/main" id="{E6BF1BB8-1FBF-42A8-BA2F-0C2B82541149}"/>
              </a:ext>
            </a:extLst>
          </p:cNvPr>
          <p:cNvSpPr>
            <a:spLocks noGrp="1"/>
          </p:cNvSpPr>
          <p:nvPr>
            <p:ph type="ftr" sz="quarter" idx="11"/>
          </p:nvPr>
        </p:nvSpPr>
        <p:spPr/>
        <p:txBody>
          <a:bodyPr/>
          <a:lstStyle/>
          <a:p>
            <a:r>
              <a:rPr lang="en-GB"/>
              <a:t>© Kubrick Group</a:t>
            </a:r>
          </a:p>
        </p:txBody>
      </p:sp>
      <p:sp>
        <p:nvSpPr>
          <p:cNvPr id="6" name="Slide Number Placeholder 5">
            <a:extLst>
              <a:ext uri="{FF2B5EF4-FFF2-40B4-BE49-F238E27FC236}">
                <a16:creationId xmlns:a16="http://schemas.microsoft.com/office/drawing/2014/main" id="{F10DD1AA-9AD8-4241-90C8-B87DDA2BB0D1}"/>
              </a:ext>
            </a:extLst>
          </p:cNvPr>
          <p:cNvSpPr>
            <a:spLocks noGrp="1"/>
          </p:cNvSpPr>
          <p:nvPr>
            <p:ph type="sldNum" sz="quarter" idx="12"/>
          </p:nvPr>
        </p:nvSpPr>
        <p:spPr/>
        <p:txBody>
          <a:bodyPr/>
          <a:lstStyle/>
          <a:p>
            <a:fld id="{E76C374D-40EA-46D5-B147-8C37E776FB84}" type="slidenum">
              <a:rPr lang="en-GB" smtClean="0"/>
              <a:t>7</a:t>
            </a:fld>
            <a:endParaRPr lang="en-GB"/>
          </a:p>
        </p:txBody>
      </p:sp>
      <p:pic>
        <p:nvPicPr>
          <p:cNvPr id="11" name="Picture 10">
            <a:extLst>
              <a:ext uri="{FF2B5EF4-FFF2-40B4-BE49-F238E27FC236}">
                <a16:creationId xmlns:a16="http://schemas.microsoft.com/office/drawing/2014/main" id="{3568FA61-61A6-4AE5-806B-5396EBE35E37}"/>
              </a:ext>
            </a:extLst>
          </p:cNvPr>
          <p:cNvPicPr>
            <a:picLocks noChangeAspect="1"/>
          </p:cNvPicPr>
          <p:nvPr/>
        </p:nvPicPr>
        <p:blipFill>
          <a:blip r:embed="rId2"/>
          <a:stretch>
            <a:fillRect/>
          </a:stretch>
        </p:blipFill>
        <p:spPr>
          <a:xfrm>
            <a:off x="7227602" y="2373406"/>
            <a:ext cx="3527996" cy="3033417"/>
          </a:xfrm>
          <a:prstGeom prst="rect">
            <a:avLst/>
          </a:prstGeom>
        </p:spPr>
      </p:pic>
      <p:sp>
        <p:nvSpPr>
          <p:cNvPr id="9" name="TextBox 8">
            <a:extLst>
              <a:ext uri="{FF2B5EF4-FFF2-40B4-BE49-F238E27FC236}">
                <a16:creationId xmlns:a16="http://schemas.microsoft.com/office/drawing/2014/main" id="{465F2ACD-2351-4B0A-A37F-4E3F4C643A3C}"/>
              </a:ext>
            </a:extLst>
          </p:cNvPr>
          <p:cNvSpPr txBox="1"/>
          <p:nvPr/>
        </p:nvSpPr>
        <p:spPr>
          <a:xfrm>
            <a:off x="7284351" y="5398958"/>
            <a:ext cx="3414498" cy="215444"/>
          </a:xfrm>
          <a:prstGeom prst="rect">
            <a:avLst/>
          </a:prstGeom>
          <a:noFill/>
        </p:spPr>
        <p:txBody>
          <a:bodyPr wrap="square">
            <a:spAutoFit/>
          </a:bodyPr>
          <a:lstStyle/>
          <a:p>
            <a:r>
              <a:rPr lang="en-GB" sz="800" dirty="0"/>
              <a:t>https://amueller.github.io/word_cloud/auto_examples/a_new_hope.html</a:t>
            </a:r>
          </a:p>
        </p:txBody>
      </p:sp>
    </p:spTree>
    <p:extLst>
      <p:ext uri="{BB962C8B-B14F-4D97-AF65-F5344CB8AC3E}">
        <p14:creationId xmlns:p14="http://schemas.microsoft.com/office/powerpoint/2010/main" val="33448660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EEE4DC"/>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7B2DC-8063-4B27-A8A4-A917A01358B3}"/>
              </a:ext>
            </a:extLst>
          </p:cNvPr>
          <p:cNvSpPr>
            <a:spLocks noGrp="1"/>
          </p:cNvSpPr>
          <p:nvPr>
            <p:ph type="title"/>
          </p:nvPr>
        </p:nvSpPr>
        <p:spPr/>
        <p:txBody>
          <a:bodyPr>
            <a:noAutofit/>
          </a:bodyPr>
          <a:lstStyle/>
          <a:p>
            <a:r>
              <a:rPr lang="en-GB" sz="3600" u="sng" dirty="0">
                <a:effectLst/>
                <a:latin typeface="Indie Flower" panose="02000000000000000000" pitchFamily="2" charset="0"/>
              </a:rPr>
              <a:t>Natural Language Processing</a:t>
            </a:r>
            <a:endParaRPr lang="en-GB" sz="3600" dirty="0"/>
          </a:p>
        </p:txBody>
      </p:sp>
      <p:sp>
        <p:nvSpPr>
          <p:cNvPr id="3" name="Content Placeholder 2">
            <a:extLst>
              <a:ext uri="{FF2B5EF4-FFF2-40B4-BE49-F238E27FC236}">
                <a16:creationId xmlns:a16="http://schemas.microsoft.com/office/drawing/2014/main" id="{E82C0663-B3BF-4E42-A421-F0C3601639A2}"/>
              </a:ext>
            </a:extLst>
          </p:cNvPr>
          <p:cNvSpPr>
            <a:spLocks noGrp="1"/>
          </p:cNvSpPr>
          <p:nvPr>
            <p:ph idx="1"/>
          </p:nvPr>
        </p:nvSpPr>
        <p:spPr>
          <a:xfrm>
            <a:off x="457200" y="1351320"/>
            <a:ext cx="11277600" cy="4351338"/>
          </a:xfrm>
        </p:spPr>
        <p:txBody>
          <a:bodyPr/>
          <a:lstStyle/>
          <a:p>
            <a:pPr marL="0" marR="0">
              <a:spcBef>
                <a:spcPts val="0"/>
              </a:spcBef>
              <a:spcAft>
                <a:spcPts val="0"/>
              </a:spcAft>
            </a:pPr>
            <a:r>
              <a:rPr lang="en-GB" sz="2400" dirty="0">
                <a:solidFill>
                  <a:srgbClr val="000000"/>
                </a:solidFill>
                <a:effectLst/>
                <a:latin typeface="Indie Flower" panose="02000000000000000000" pitchFamily="2" charset="0"/>
              </a:rPr>
              <a:t>NLP is concerned with how computer programs process and analyse natural language data. </a:t>
            </a:r>
          </a:p>
          <a:p>
            <a:pPr marL="0" marR="0">
              <a:lnSpc>
                <a:spcPct val="100000"/>
              </a:lnSpc>
              <a:spcBef>
                <a:spcPts val="0"/>
              </a:spcBef>
              <a:spcAft>
                <a:spcPts val="0"/>
              </a:spcAft>
            </a:pPr>
            <a:r>
              <a:rPr lang="en-GB" sz="2400" dirty="0">
                <a:solidFill>
                  <a:srgbClr val="000000"/>
                </a:solidFill>
                <a:effectLst/>
                <a:latin typeface="Indie Flower" panose="02000000000000000000" pitchFamily="2" charset="0"/>
              </a:rPr>
              <a:t> </a:t>
            </a:r>
          </a:p>
          <a:p>
            <a:pPr marL="0" marR="0">
              <a:lnSpc>
                <a:spcPct val="100000"/>
              </a:lnSpc>
              <a:spcBef>
                <a:spcPts val="0"/>
              </a:spcBef>
              <a:spcAft>
                <a:spcPts val="0"/>
              </a:spcAft>
            </a:pPr>
            <a:r>
              <a:rPr lang="en-GB" sz="2400" dirty="0">
                <a:solidFill>
                  <a:srgbClr val="000000"/>
                </a:solidFill>
                <a:effectLst/>
                <a:latin typeface="Indie Flower" panose="02000000000000000000" pitchFamily="2" charset="0"/>
              </a:rPr>
              <a:t>Example NLP Tasks:</a:t>
            </a:r>
          </a:p>
          <a:p>
            <a:pPr marL="342900" marR="0" indent="-342900">
              <a:lnSpc>
                <a:spcPct val="100000"/>
              </a:lnSpc>
              <a:spcBef>
                <a:spcPts val="0"/>
              </a:spcBef>
              <a:spcAft>
                <a:spcPts val="0"/>
              </a:spcAft>
              <a:buFontTx/>
              <a:buChar char="-"/>
            </a:pPr>
            <a:r>
              <a:rPr lang="en-GB" sz="2400" dirty="0">
                <a:solidFill>
                  <a:srgbClr val="000000"/>
                </a:solidFill>
                <a:latin typeface="Indie Flower" panose="02000000000000000000" pitchFamily="2" charset="0"/>
              </a:rPr>
              <a:t>Spell Checking</a:t>
            </a:r>
          </a:p>
          <a:p>
            <a:pPr marL="342900" marR="0" indent="-342900">
              <a:lnSpc>
                <a:spcPct val="100000"/>
              </a:lnSpc>
              <a:spcBef>
                <a:spcPts val="0"/>
              </a:spcBef>
              <a:spcAft>
                <a:spcPts val="0"/>
              </a:spcAft>
              <a:buFontTx/>
              <a:buChar char="-"/>
            </a:pPr>
            <a:r>
              <a:rPr lang="en-GB" sz="2400" dirty="0">
                <a:solidFill>
                  <a:srgbClr val="000000"/>
                </a:solidFill>
                <a:effectLst/>
                <a:latin typeface="Indie Flower" panose="02000000000000000000" pitchFamily="2" charset="0"/>
              </a:rPr>
              <a:t>Finding synonyms</a:t>
            </a:r>
          </a:p>
          <a:p>
            <a:pPr marL="342900" marR="0" indent="-342900">
              <a:lnSpc>
                <a:spcPct val="100000"/>
              </a:lnSpc>
              <a:spcBef>
                <a:spcPts val="0"/>
              </a:spcBef>
              <a:spcAft>
                <a:spcPts val="0"/>
              </a:spcAft>
              <a:buFontTx/>
              <a:buChar char="-"/>
            </a:pPr>
            <a:r>
              <a:rPr lang="en-GB" sz="2400" dirty="0">
                <a:solidFill>
                  <a:srgbClr val="000000"/>
                </a:solidFill>
                <a:effectLst/>
                <a:latin typeface="Indie Flower" panose="02000000000000000000" pitchFamily="2" charset="0"/>
              </a:rPr>
              <a:t>AI like Alexa, Siri, OK Google</a:t>
            </a:r>
          </a:p>
          <a:p>
            <a:pPr marL="342900" marR="0" indent="-342900">
              <a:lnSpc>
                <a:spcPct val="100000"/>
              </a:lnSpc>
              <a:spcBef>
                <a:spcPts val="0"/>
              </a:spcBef>
              <a:spcAft>
                <a:spcPts val="0"/>
              </a:spcAft>
              <a:buFontTx/>
              <a:buChar char="-"/>
            </a:pPr>
            <a:r>
              <a:rPr lang="en-GB" sz="2400" dirty="0">
                <a:solidFill>
                  <a:srgbClr val="000000"/>
                </a:solidFill>
                <a:latin typeface="Indie Flower" panose="02000000000000000000" pitchFamily="2" charset="0"/>
              </a:rPr>
              <a:t>Keyword extraction and search</a:t>
            </a:r>
          </a:p>
          <a:p>
            <a:pPr marL="342900" marR="0" indent="-342900">
              <a:lnSpc>
                <a:spcPct val="100000"/>
              </a:lnSpc>
              <a:spcBef>
                <a:spcPts val="0"/>
              </a:spcBef>
              <a:spcAft>
                <a:spcPts val="0"/>
              </a:spcAft>
              <a:buFontTx/>
              <a:buChar char="-"/>
            </a:pPr>
            <a:r>
              <a:rPr lang="en-GB" sz="2400" dirty="0">
                <a:solidFill>
                  <a:srgbClr val="000000"/>
                </a:solidFill>
                <a:latin typeface="Indie Flower" panose="02000000000000000000" pitchFamily="2" charset="0"/>
              </a:rPr>
              <a:t>Machine Translation</a:t>
            </a:r>
          </a:p>
          <a:p>
            <a:pPr marL="342900" marR="0" indent="-342900">
              <a:lnSpc>
                <a:spcPct val="100000"/>
              </a:lnSpc>
              <a:spcBef>
                <a:spcPts val="0"/>
              </a:spcBef>
              <a:spcAft>
                <a:spcPts val="0"/>
              </a:spcAft>
              <a:buFontTx/>
              <a:buChar char="-"/>
            </a:pPr>
            <a:endParaRPr lang="en-GB" dirty="0"/>
          </a:p>
        </p:txBody>
      </p:sp>
      <p:sp>
        <p:nvSpPr>
          <p:cNvPr id="4" name="Date Placeholder 3">
            <a:extLst>
              <a:ext uri="{FF2B5EF4-FFF2-40B4-BE49-F238E27FC236}">
                <a16:creationId xmlns:a16="http://schemas.microsoft.com/office/drawing/2014/main" id="{F75D8DCE-A120-482F-A64D-C1E6E7B1E8CB}"/>
              </a:ext>
            </a:extLst>
          </p:cNvPr>
          <p:cNvSpPr>
            <a:spLocks noGrp="1"/>
          </p:cNvSpPr>
          <p:nvPr>
            <p:ph type="dt" sz="half" idx="10"/>
          </p:nvPr>
        </p:nvSpPr>
        <p:spPr/>
        <p:txBody>
          <a:bodyPr/>
          <a:lstStyle/>
          <a:p>
            <a:fld id="{3DDC76A1-E724-4CE7-A855-D519FBE25939}" type="datetime4">
              <a:rPr lang="en-GB" smtClean="0"/>
              <a:t>11 March 2024</a:t>
            </a:fld>
            <a:endParaRPr lang="en-GB"/>
          </a:p>
        </p:txBody>
      </p:sp>
      <p:sp>
        <p:nvSpPr>
          <p:cNvPr id="5" name="Footer Placeholder 4">
            <a:extLst>
              <a:ext uri="{FF2B5EF4-FFF2-40B4-BE49-F238E27FC236}">
                <a16:creationId xmlns:a16="http://schemas.microsoft.com/office/drawing/2014/main" id="{E6BF1BB8-1FBF-42A8-BA2F-0C2B82541149}"/>
              </a:ext>
            </a:extLst>
          </p:cNvPr>
          <p:cNvSpPr>
            <a:spLocks noGrp="1"/>
          </p:cNvSpPr>
          <p:nvPr>
            <p:ph type="ftr" sz="quarter" idx="11"/>
          </p:nvPr>
        </p:nvSpPr>
        <p:spPr/>
        <p:txBody>
          <a:bodyPr/>
          <a:lstStyle/>
          <a:p>
            <a:r>
              <a:rPr lang="en-GB"/>
              <a:t>© Kubrick Group</a:t>
            </a:r>
          </a:p>
        </p:txBody>
      </p:sp>
      <p:sp>
        <p:nvSpPr>
          <p:cNvPr id="6" name="Slide Number Placeholder 5">
            <a:extLst>
              <a:ext uri="{FF2B5EF4-FFF2-40B4-BE49-F238E27FC236}">
                <a16:creationId xmlns:a16="http://schemas.microsoft.com/office/drawing/2014/main" id="{F10DD1AA-9AD8-4241-90C8-B87DDA2BB0D1}"/>
              </a:ext>
            </a:extLst>
          </p:cNvPr>
          <p:cNvSpPr>
            <a:spLocks noGrp="1"/>
          </p:cNvSpPr>
          <p:nvPr>
            <p:ph type="sldNum" sz="quarter" idx="12"/>
          </p:nvPr>
        </p:nvSpPr>
        <p:spPr/>
        <p:txBody>
          <a:bodyPr/>
          <a:lstStyle/>
          <a:p>
            <a:fld id="{E76C374D-40EA-46D5-B147-8C37E776FB84}" type="slidenum">
              <a:rPr lang="en-GB" smtClean="0"/>
              <a:t>8</a:t>
            </a:fld>
            <a:endParaRPr lang="en-GB"/>
          </a:p>
        </p:txBody>
      </p:sp>
      <p:pic>
        <p:nvPicPr>
          <p:cNvPr id="13" name="Picture 12">
            <a:extLst>
              <a:ext uri="{FF2B5EF4-FFF2-40B4-BE49-F238E27FC236}">
                <a16:creationId xmlns:a16="http://schemas.microsoft.com/office/drawing/2014/main" id="{7057B4B9-1D06-4FCA-B035-9F41C428CC08}"/>
              </a:ext>
            </a:extLst>
          </p:cNvPr>
          <p:cNvPicPr>
            <a:picLocks noChangeAspect="1"/>
          </p:cNvPicPr>
          <p:nvPr/>
        </p:nvPicPr>
        <p:blipFill>
          <a:blip r:embed="rId2"/>
          <a:stretch>
            <a:fillRect/>
          </a:stretch>
        </p:blipFill>
        <p:spPr>
          <a:xfrm>
            <a:off x="7349563" y="2915094"/>
            <a:ext cx="2826874" cy="1982565"/>
          </a:xfrm>
          <a:prstGeom prst="rect">
            <a:avLst/>
          </a:prstGeom>
        </p:spPr>
      </p:pic>
      <p:sp>
        <p:nvSpPr>
          <p:cNvPr id="15" name="TextBox 14">
            <a:extLst>
              <a:ext uri="{FF2B5EF4-FFF2-40B4-BE49-F238E27FC236}">
                <a16:creationId xmlns:a16="http://schemas.microsoft.com/office/drawing/2014/main" id="{A68A72D1-94DC-426A-B006-A36591666655}"/>
              </a:ext>
            </a:extLst>
          </p:cNvPr>
          <p:cNvSpPr txBox="1"/>
          <p:nvPr/>
        </p:nvSpPr>
        <p:spPr>
          <a:xfrm>
            <a:off x="8004475" y="4897659"/>
            <a:ext cx="1517050" cy="215444"/>
          </a:xfrm>
          <a:prstGeom prst="rect">
            <a:avLst/>
          </a:prstGeom>
          <a:noFill/>
        </p:spPr>
        <p:txBody>
          <a:bodyPr wrap="square">
            <a:spAutoFit/>
          </a:bodyPr>
          <a:lstStyle/>
          <a:p>
            <a:r>
              <a:rPr lang="en-GB" sz="800" dirty="0"/>
              <a:t>https://translate.google.com/</a:t>
            </a:r>
          </a:p>
        </p:txBody>
      </p:sp>
    </p:spTree>
    <p:extLst>
      <p:ext uri="{BB962C8B-B14F-4D97-AF65-F5344CB8AC3E}">
        <p14:creationId xmlns:p14="http://schemas.microsoft.com/office/powerpoint/2010/main" val="11178354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EEE4DC"/>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7B2DC-8063-4B27-A8A4-A917A01358B3}"/>
              </a:ext>
            </a:extLst>
          </p:cNvPr>
          <p:cNvSpPr>
            <a:spLocks noGrp="1"/>
          </p:cNvSpPr>
          <p:nvPr>
            <p:ph type="title"/>
          </p:nvPr>
        </p:nvSpPr>
        <p:spPr/>
        <p:txBody>
          <a:bodyPr>
            <a:noAutofit/>
          </a:bodyPr>
          <a:lstStyle/>
          <a:p>
            <a:r>
              <a:rPr lang="en-GB" sz="3600" u="sng" dirty="0">
                <a:effectLst/>
                <a:latin typeface="Indie Flower" panose="02000000000000000000" pitchFamily="2" charset="0"/>
              </a:rPr>
              <a:t>Natural Language Processing</a:t>
            </a:r>
            <a:endParaRPr lang="en-GB" sz="3600" dirty="0"/>
          </a:p>
        </p:txBody>
      </p:sp>
      <p:sp>
        <p:nvSpPr>
          <p:cNvPr id="3" name="Content Placeholder 2">
            <a:extLst>
              <a:ext uri="{FF2B5EF4-FFF2-40B4-BE49-F238E27FC236}">
                <a16:creationId xmlns:a16="http://schemas.microsoft.com/office/drawing/2014/main" id="{E82C0663-B3BF-4E42-A421-F0C3601639A2}"/>
              </a:ext>
            </a:extLst>
          </p:cNvPr>
          <p:cNvSpPr>
            <a:spLocks noGrp="1"/>
          </p:cNvSpPr>
          <p:nvPr>
            <p:ph idx="1"/>
          </p:nvPr>
        </p:nvSpPr>
        <p:spPr>
          <a:xfrm>
            <a:off x="457200" y="1351320"/>
            <a:ext cx="11277600" cy="4351338"/>
          </a:xfrm>
        </p:spPr>
        <p:txBody>
          <a:bodyPr/>
          <a:lstStyle/>
          <a:p>
            <a:pPr marL="0" marR="0">
              <a:spcBef>
                <a:spcPts val="0"/>
              </a:spcBef>
              <a:spcAft>
                <a:spcPts val="0"/>
              </a:spcAft>
            </a:pPr>
            <a:r>
              <a:rPr lang="en-GB" sz="2400" dirty="0">
                <a:solidFill>
                  <a:srgbClr val="000000"/>
                </a:solidFill>
                <a:effectLst/>
                <a:latin typeface="Indie Flower" panose="02000000000000000000" pitchFamily="2" charset="0"/>
              </a:rPr>
              <a:t>NLP is concerned with how computer programs process and analyse natural language data. </a:t>
            </a:r>
          </a:p>
          <a:p>
            <a:pPr marL="0" marR="0">
              <a:lnSpc>
                <a:spcPct val="100000"/>
              </a:lnSpc>
              <a:spcBef>
                <a:spcPts val="0"/>
              </a:spcBef>
              <a:spcAft>
                <a:spcPts val="0"/>
              </a:spcAft>
            </a:pPr>
            <a:r>
              <a:rPr lang="en-GB" sz="2400" dirty="0">
                <a:solidFill>
                  <a:srgbClr val="000000"/>
                </a:solidFill>
                <a:effectLst/>
                <a:latin typeface="Indie Flower" panose="02000000000000000000" pitchFamily="2" charset="0"/>
              </a:rPr>
              <a:t> </a:t>
            </a:r>
          </a:p>
          <a:p>
            <a:pPr marL="0" marR="0">
              <a:lnSpc>
                <a:spcPct val="100000"/>
              </a:lnSpc>
              <a:spcBef>
                <a:spcPts val="0"/>
              </a:spcBef>
              <a:spcAft>
                <a:spcPts val="0"/>
              </a:spcAft>
            </a:pPr>
            <a:r>
              <a:rPr lang="en-GB" sz="2400" dirty="0">
                <a:solidFill>
                  <a:srgbClr val="000000"/>
                </a:solidFill>
                <a:effectLst/>
                <a:latin typeface="Indie Flower" panose="02000000000000000000" pitchFamily="2" charset="0"/>
              </a:rPr>
              <a:t>Example NLP Tasks:</a:t>
            </a:r>
          </a:p>
          <a:p>
            <a:pPr marL="342900" marR="0" indent="-342900">
              <a:lnSpc>
                <a:spcPct val="100000"/>
              </a:lnSpc>
              <a:spcBef>
                <a:spcPts val="0"/>
              </a:spcBef>
              <a:spcAft>
                <a:spcPts val="0"/>
              </a:spcAft>
              <a:buFontTx/>
              <a:buChar char="-"/>
            </a:pPr>
            <a:r>
              <a:rPr lang="en-GB" sz="2400" dirty="0">
                <a:solidFill>
                  <a:srgbClr val="000000"/>
                </a:solidFill>
                <a:latin typeface="Indie Flower" panose="02000000000000000000" pitchFamily="2" charset="0"/>
              </a:rPr>
              <a:t>Spell Checking</a:t>
            </a:r>
          </a:p>
          <a:p>
            <a:pPr marL="342900" marR="0" indent="-342900">
              <a:lnSpc>
                <a:spcPct val="100000"/>
              </a:lnSpc>
              <a:spcBef>
                <a:spcPts val="0"/>
              </a:spcBef>
              <a:spcAft>
                <a:spcPts val="0"/>
              </a:spcAft>
              <a:buFontTx/>
              <a:buChar char="-"/>
            </a:pPr>
            <a:r>
              <a:rPr lang="en-GB" sz="2400" dirty="0">
                <a:solidFill>
                  <a:srgbClr val="000000"/>
                </a:solidFill>
                <a:effectLst/>
                <a:latin typeface="Indie Flower" panose="02000000000000000000" pitchFamily="2" charset="0"/>
              </a:rPr>
              <a:t>Finding synonyms</a:t>
            </a:r>
          </a:p>
          <a:p>
            <a:pPr marL="342900" marR="0" indent="-342900">
              <a:lnSpc>
                <a:spcPct val="100000"/>
              </a:lnSpc>
              <a:spcBef>
                <a:spcPts val="0"/>
              </a:spcBef>
              <a:spcAft>
                <a:spcPts val="0"/>
              </a:spcAft>
              <a:buFontTx/>
              <a:buChar char="-"/>
            </a:pPr>
            <a:r>
              <a:rPr lang="en-GB" sz="2400" dirty="0">
                <a:solidFill>
                  <a:srgbClr val="000000"/>
                </a:solidFill>
                <a:effectLst/>
                <a:latin typeface="Indie Flower" panose="02000000000000000000" pitchFamily="2" charset="0"/>
              </a:rPr>
              <a:t>AI like Alexa, Siri, OK Google</a:t>
            </a:r>
          </a:p>
          <a:p>
            <a:pPr marL="342900" marR="0" indent="-342900">
              <a:lnSpc>
                <a:spcPct val="100000"/>
              </a:lnSpc>
              <a:spcBef>
                <a:spcPts val="0"/>
              </a:spcBef>
              <a:spcAft>
                <a:spcPts val="0"/>
              </a:spcAft>
              <a:buFontTx/>
              <a:buChar char="-"/>
            </a:pPr>
            <a:r>
              <a:rPr lang="en-GB" sz="2400" dirty="0">
                <a:solidFill>
                  <a:srgbClr val="000000"/>
                </a:solidFill>
                <a:latin typeface="Indie Flower" panose="02000000000000000000" pitchFamily="2" charset="0"/>
              </a:rPr>
              <a:t>Keyword extraction and search</a:t>
            </a:r>
          </a:p>
          <a:p>
            <a:pPr marL="342900" marR="0" indent="-342900">
              <a:lnSpc>
                <a:spcPct val="100000"/>
              </a:lnSpc>
              <a:spcBef>
                <a:spcPts val="0"/>
              </a:spcBef>
              <a:spcAft>
                <a:spcPts val="0"/>
              </a:spcAft>
              <a:buFontTx/>
              <a:buChar char="-"/>
            </a:pPr>
            <a:r>
              <a:rPr lang="en-GB" sz="2400" dirty="0">
                <a:solidFill>
                  <a:srgbClr val="000000"/>
                </a:solidFill>
                <a:latin typeface="Indie Flower" panose="02000000000000000000" pitchFamily="2" charset="0"/>
              </a:rPr>
              <a:t>Machine Translation</a:t>
            </a:r>
          </a:p>
          <a:p>
            <a:pPr marL="342900" marR="0" indent="-342900">
              <a:lnSpc>
                <a:spcPct val="100000"/>
              </a:lnSpc>
              <a:spcBef>
                <a:spcPts val="0"/>
              </a:spcBef>
              <a:spcAft>
                <a:spcPts val="0"/>
              </a:spcAft>
              <a:buFontTx/>
              <a:buChar char="-"/>
            </a:pPr>
            <a:r>
              <a:rPr lang="en-GB" sz="2400" dirty="0">
                <a:solidFill>
                  <a:srgbClr val="000000"/>
                </a:solidFill>
                <a:latin typeface="Indie Flower" panose="02000000000000000000" pitchFamily="2" charset="0"/>
              </a:rPr>
              <a:t>Visual Question Answering</a:t>
            </a:r>
          </a:p>
          <a:p>
            <a:pPr marL="342900" marR="0" indent="-342900">
              <a:lnSpc>
                <a:spcPct val="100000"/>
              </a:lnSpc>
              <a:spcBef>
                <a:spcPts val="0"/>
              </a:spcBef>
              <a:spcAft>
                <a:spcPts val="0"/>
              </a:spcAft>
              <a:buFontTx/>
              <a:buChar char="-"/>
            </a:pPr>
            <a:endParaRPr lang="en-GB" dirty="0"/>
          </a:p>
        </p:txBody>
      </p:sp>
      <p:sp>
        <p:nvSpPr>
          <p:cNvPr id="4" name="Date Placeholder 3">
            <a:extLst>
              <a:ext uri="{FF2B5EF4-FFF2-40B4-BE49-F238E27FC236}">
                <a16:creationId xmlns:a16="http://schemas.microsoft.com/office/drawing/2014/main" id="{F75D8DCE-A120-482F-A64D-C1E6E7B1E8CB}"/>
              </a:ext>
            </a:extLst>
          </p:cNvPr>
          <p:cNvSpPr>
            <a:spLocks noGrp="1"/>
          </p:cNvSpPr>
          <p:nvPr>
            <p:ph type="dt" sz="half" idx="10"/>
          </p:nvPr>
        </p:nvSpPr>
        <p:spPr/>
        <p:txBody>
          <a:bodyPr/>
          <a:lstStyle/>
          <a:p>
            <a:fld id="{3DDC76A1-E724-4CE7-A855-D519FBE25939}" type="datetime4">
              <a:rPr lang="en-GB" smtClean="0"/>
              <a:t>11 March 2024</a:t>
            </a:fld>
            <a:endParaRPr lang="en-GB"/>
          </a:p>
        </p:txBody>
      </p:sp>
      <p:sp>
        <p:nvSpPr>
          <p:cNvPr id="5" name="Footer Placeholder 4">
            <a:extLst>
              <a:ext uri="{FF2B5EF4-FFF2-40B4-BE49-F238E27FC236}">
                <a16:creationId xmlns:a16="http://schemas.microsoft.com/office/drawing/2014/main" id="{E6BF1BB8-1FBF-42A8-BA2F-0C2B82541149}"/>
              </a:ext>
            </a:extLst>
          </p:cNvPr>
          <p:cNvSpPr>
            <a:spLocks noGrp="1"/>
          </p:cNvSpPr>
          <p:nvPr>
            <p:ph type="ftr" sz="quarter" idx="11"/>
          </p:nvPr>
        </p:nvSpPr>
        <p:spPr/>
        <p:txBody>
          <a:bodyPr/>
          <a:lstStyle/>
          <a:p>
            <a:r>
              <a:rPr lang="en-GB"/>
              <a:t>© Kubrick Group</a:t>
            </a:r>
          </a:p>
        </p:txBody>
      </p:sp>
      <p:sp>
        <p:nvSpPr>
          <p:cNvPr id="6" name="Slide Number Placeholder 5">
            <a:extLst>
              <a:ext uri="{FF2B5EF4-FFF2-40B4-BE49-F238E27FC236}">
                <a16:creationId xmlns:a16="http://schemas.microsoft.com/office/drawing/2014/main" id="{F10DD1AA-9AD8-4241-90C8-B87DDA2BB0D1}"/>
              </a:ext>
            </a:extLst>
          </p:cNvPr>
          <p:cNvSpPr>
            <a:spLocks noGrp="1"/>
          </p:cNvSpPr>
          <p:nvPr>
            <p:ph type="sldNum" sz="quarter" idx="12"/>
          </p:nvPr>
        </p:nvSpPr>
        <p:spPr/>
        <p:txBody>
          <a:bodyPr/>
          <a:lstStyle/>
          <a:p>
            <a:fld id="{E76C374D-40EA-46D5-B147-8C37E776FB84}" type="slidenum">
              <a:rPr lang="en-GB" smtClean="0"/>
              <a:t>9</a:t>
            </a:fld>
            <a:endParaRPr lang="en-GB"/>
          </a:p>
        </p:txBody>
      </p:sp>
      <p:pic>
        <p:nvPicPr>
          <p:cNvPr id="8" name="Picture 7">
            <a:extLst>
              <a:ext uri="{FF2B5EF4-FFF2-40B4-BE49-F238E27FC236}">
                <a16:creationId xmlns:a16="http://schemas.microsoft.com/office/drawing/2014/main" id="{C0E59830-924C-4940-A9C4-9DBAA960DB2F}"/>
              </a:ext>
            </a:extLst>
          </p:cNvPr>
          <p:cNvPicPr>
            <a:picLocks noChangeAspect="1"/>
          </p:cNvPicPr>
          <p:nvPr/>
        </p:nvPicPr>
        <p:blipFill>
          <a:blip r:embed="rId2"/>
          <a:stretch>
            <a:fillRect/>
          </a:stretch>
        </p:blipFill>
        <p:spPr>
          <a:xfrm>
            <a:off x="6845439" y="2680637"/>
            <a:ext cx="3633090" cy="2168637"/>
          </a:xfrm>
          <a:prstGeom prst="rect">
            <a:avLst/>
          </a:prstGeom>
        </p:spPr>
      </p:pic>
      <p:sp>
        <p:nvSpPr>
          <p:cNvPr id="11" name="TextBox 10">
            <a:extLst>
              <a:ext uri="{FF2B5EF4-FFF2-40B4-BE49-F238E27FC236}">
                <a16:creationId xmlns:a16="http://schemas.microsoft.com/office/drawing/2014/main" id="{24039340-C736-49CC-84C7-E192988AB14A}"/>
              </a:ext>
            </a:extLst>
          </p:cNvPr>
          <p:cNvSpPr txBox="1"/>
          <p:nvPr/>
        </p:nvSpPr>
        <p:spPr>
          <a:xfrm>
            <a:off x="5922491" y="4849274"/>
            <a:ext cx="5478986" cy="215444"/>
          </a:xfrm>
          <a:prstGeom prst="rect">
            <a:avLst/>
          </a:prstGeom>
          <a:noFill/>
        </p:spPr>
        <p:txBody>
          <a:bodyPr wrap="square">
            <a:spAutoFit/>
          </a:bodyPr>
          <a:lstStyle/>
          <a:p>
            <a:r>
              <a:rPr lang="en-GB" sz="800" dirty="0"/>
              <a:t>Making the V in VQA Matter: Elevating the Role of Image Understanding in Visual Question Answering (CVPR 2017)</a:t>
            </a:r>
          </a:p>
        </p:txBody>
      </p:sp>
    </p:spTree>
    <p:extLst>
      <p:ext uri="{BB962C8B-B14F-4D97-AF65-F5344CB8AC3E}">
        <p14:creationId xmlns:p14="http://schemas.microsoft.com/office/powerpoint/2010/main" val="28695591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Kubrick">
      <a:dk1>
        <a:srgbClr val="223536"/>
      </a:dk1>
      <a:lt1>
        <a:sysClr val="window" lastClr="FFFFFF"/>
      </a:lt1>
      <a:dk2>
        <a:srgbClr val="14F278"/>
      </a:dk2>
      <a:lt2>
        <a:srgbClr val="F2F5F4"/>
      </a:lt2>
      <a:accent1>
        <a:srgbClr val="223536"/>
      </a:accent1>
      <a:accent2>
        <a:srgbClr val="5A6868"/>
      </a:accent2>
      <a:accent3>
        <a:srgbClr val="9DA4A4"/>
      </a:accent3>
      <a:accent4>
        <a:srgbClr val="062721"/>
      </a:accent4>
      <a:accent5>
        <a:srgbClr val="415D59"/>
      </a:accent5>
      <a:accent6>
        <a:srgbClr val="CED4D4"/>
      </a:accent6>
      <a:hlink>
        <a:srgbClr val="0563C1"/>
      </a:hlink>
      <a:folHlink>
        <a:srgbClr val="954F72"/>
      </a:folHlink>
    </a:clrScheme>
    <a:fontScheme name="Kubrick">
      <a:majorFont>
        <a:latin typeface="Georgia"/>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a:noFill/>
        </a:ln>
      </a:spPr>
      <a:bodyPr tIns="36000" bIns="36000" rtlCol="0" anchor="t" anchorCtr="0">
        <a:spAutoFit/>
      </a:bodyPr>
      <a:lstStyle>
        <a:defPPr algn="l">
          <a:lnSpc>
            <a:spcPts val="1600"/>
          </a:lnSpc>
          <a:defRPr sz="800" cap="all" dirty="0" smtClean="0">
            <a:solidFill>
              <a:schemeClr val="tx2"/>
            </a:solidFill>
            <a:latin typeface="+mj-lt"/>
          </a:defRPr>
        </a:defPPr>
      </a:lstStyle>
      <a:style>
        <a:lnRef idx="2">
          <a:schemeClr val="accent1">
            <a:shade val="50000"/>
          </a:schemeClr>
        </a:lnRef>
        <a:fillRef idx="1">
          <a:schemeClr val="accent1"/>
        </a:fillRef>
        <a:effectRef idx="0">
          <a:schemeClr val="accent1"/>
        </a:effectRef>
        <a:fontRef idx="minor">
          <a:schemeClr val="lt1"/>
        </a:fontRef>
      </a:style>
    </a:spDef>
    <a:lnDef>
      <a:spPr>
        <a:ln w="15875">
          <a:tailEnd type="triangl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1600" dirty="0" smtClean="0"/>
        </a:defPPr>
      </a:lstStyle>
    </a:txDef>
  </a:objectDefaults>
  <a:extraClrSchemeLst/>
  <a:extLst>
    <a:ext uri="{05A4C25C-085E-4340-85A3-A5531E510DB2}">
      <thm15:themeFamily xmlns:thm15="http://schemas.microsoft.com/office/thememl/2012/main" name="Kubrick_MSOffice_Logo_V2.potx" id="{7CCF77B5-6922-413D-A458-5DB9B8521DCD}" vid="{EA4EEBD3-F4EC-4E1D-B3E8-5518B6D6592E}"/>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628</TotalTime>
  <Words>1155</Words>
  <Application>Microsoft Office PowerPoint</Application>
  <PresentationFormat>Widescreen</PresentationFormat>
  <Paragraphs>289</Paragraphs>
  <Slides>27</Slides>
  <Notes>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27</vt:i4>
      </vt:variant>
    </vt:vector>
  </HeadingPairs>
  <TitlesOfParts>
    <vt:vector size="35" baseType="lpstr">
      <vt:lpstr>Arial</vt:lpstr>
      <vt:lpstr>Calibri</vt:lpstr>
      <vt:lpstr>Calibri Light</vt:lpstr>
      <vt:lpstr>Georgia</vt:lpstr>
      <vt:lpstr>Indie Flower</vt:lpstr>
      <vt:lpstr>JetBrains Mono</vt:lpstr>
      <vt:lpstr>Office Theme</vt:lpstr>
      <vt:lpstr>1_Office Theme</vt:lpstr>
      <vt:lpstr>PowerPoint Presentation</vt:lpstr>
      <vt:lpstr>Contents</vt:lpstr>
      <vt:lpstr>Contents</vt:lpstr>
      <vt:lpstr>Natural Language Processing</vt:lpstr>
      <vt:lpstr>Natural Language Processing</vt:lpstr>
      <vt:lpstr>Natural Language Processing</vt:lpstr>
      <vt:lpstr>Natural Language Processing</vt:lpstr>
      <vt:lpstr>Natural Language Processing</vt:lpstr>
      <vt:lpstr>Natural Language Processing</vt:lpstr>
      <vt:lpstr>Natural Language Processing</vt:lpstr>
      <vt:lpstr>Natural Language Processing</vt:lpstr>
      <vt:lpstr>What makes NLP tricky for computers?</vt:lpstr>
      <vt:lpstr>What makes NLP tricky for computers?</vt:lpstr>
      <vt:lpstr>What makes NLP tricky for computers?</vt:lpstr>
      <vt:lpstr>What makes NLP tricky for computers?</vt:lpstr>
      <vt:lpstr>Contents</vt:lpstr>
      <vt:lpstr>NLP Terminology</vt:lpstr>
      <vt:lpstr>NLP Terminology</vt:lpstr>
      <vt:lpstr>NLP Terminology</vt:lpstr>
      <vt:lpstr>Contents</vt:lpstr>
      <vt:lpstr>NLP Pipelines</vt:lpstr>
      <vt:lpstr>NLP Pipelines – Text pre-processing</vt:lpstr>
      <vt:lpstr>NLP Pipelines – Text pre-processing</vt:lpstr>
      <vt:lpstr>NLP Pipelines – Feature Extraction</vt:lpstr>
      <vt:lpstr>NLP Pipelines – Feature Extraction</vt:lpstr>
      <vt:lpstr>NLP Pipelines – Modelling</vt:lpstr>
      <vt:lpstr>Contents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Ram Varadarajan</dc:creator>
  <cp:lastModifiedBy>Ram Varadarajan</cp:lastModifiedBy>
  <cp:revision>21</cp:revision>
  <dcterms:created xsi:type="dcterms:W3CDTF">2022-07-04T10:25:57Z</dcterms:created>
  <dcterms:modified xsi:type="dcterms:W3CDTF">2024-03-11T09:58:45Z</dcterms:modified>
</cp:coreProperties>
</file>