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7" r:id="rId3"/>
    <p:sldId id="574" r:id="rId4"/>
    <p:sldId id="571" r:id="rId5"/>
    <p:sldId id="5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5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32158-5C63-4D69-A2AC-4E07756D2B56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8DF51-097A-488D-B6B2-DA7192C1F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125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3AF9-93A2-4362-8E80-035C3045D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6463E-ED6B-421F-A134-3170647ED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99296-FD02-40E5-BA0C-86E34A77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ED50-E052-45F1-8BA2-DA4292F5EEB7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E780-7D0F-49FF-A2F4-ECE13F67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5BBDE-DD67-4292-837F-2B62A4DF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5A48-5CCD-4456-9ED1-F76E4978B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33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0614-0CC7-40CC-87DB-D906B20C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C37A8-0B81-4F3A-9BD3-943BAA683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6A776-4EA4-4C89-BA52-57AE1450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ED50-E052-45F1-8BA2-DA4292F5EEB7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504AB-AC15-4F15-B338-AEEEBABA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439E8-E19C-4C15-9781-A12E03E5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5A48-5CCD-4456-9ED1-F76E4978B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05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A3360-F777-4702-8CBF-C99D7D3C1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4B76C-C8F0-4EB3-BDC5-515C49703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C862F-37A9-426D-B70B-3FFB1E03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ED50-E052-45F1-8BA2-DA4292F5EEB7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395F7-BDB1-4507-AD5C-60DDE446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6745-FEC8-45D7-A643-8918F34C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5A48-5CCD-4456-9ED1-F76E4978B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238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3D3C-E59B-422C-8C19-87C96BC80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600" y="2786400"/>
            <a:ext cx="4824000" cy="2528550"/>
          </a:xfrm>
        </p:spPr>
        <p:txBody>
          <a:bodyPr anchor="t" anchorCtr="0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6E4F5-1A8B-4CCE-8C6B-8CB62D09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7600" y="5808525"/>
            <a:ext cx="2743200" cy="208756"/>
          </a:xfrm>
        </p:spPr>
        <p:txBody>
          <a:bodyPr/>
          <a:lstStyle>
            <a:lvl1pPr>
              <a:defRPr sz="1300">
                <a:solidFill>
                  <a:srgbClr val="14F28C"/>
                </a:solidFill>
              </a:defRPr>
            </a:lvl1pPr>
          </a:lstStyle>
          <a:p>
            <a:fld id="{20A94E6A-A22F-4C3D-BF52-2287F4364CFE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E4BBF-DCD4-4091-A152-067B4E0E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46900"/>
            <a:ext cx="4114800" cy="365125"/>
          </a:xfrm>
        </p:spPr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5905-F0B7-4EA0-9FC8-B9A1FB34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946900"/>
            <a:ext cx="2743200" cy="365125"/>
          </a:xfrm>
        </p:spPr>
        <p:txBody>
          <a:bodyPr/>
          <a:lstStyle/>
          <a:p>
            <a:fld id="{E76C374D-40EA-46D5-B147-8C37E776FB8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871B919F-A06C-4A9C-A781-E4BCD1FAD4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366"/>
          <a:stretch/>
        </p:blipFill>
        <p:spPr>
          <a:xfrm>
            <a:off x="7820103" y="823129"/>
            <a:ext cx="4371898" cy="5109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15968B-EE12-4829-BD91-22FBC72686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7600" y="629800"/>
            <a:ext cx="1140555" cy="2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55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3D3C-E59B-422C-8C19-87C96BC80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600" y="2786400"/>
            <a:ext cx="4824000" cy="2528550"/>
          </a:xfrm>
        </p:spPr>
        <p:txBody>
          <a:bodyPr anchor="t" anchorCtr="0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6E4F5-1A8B-4CCE-8C6B-8CB62D09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7600" y="5808525"/>
            <a:ext cx="2743200" cy="208756"/>
          </a:xfrm>
        </p:spPr>
        <p:txBody>
          <a:bodyPr/>
          <a:lstStyle>
            <a:lvl1pPr>
              <a:defRPr sz="1300">
                <a:solidFill>
                  <a:srgbClr val="14F28C"/>
                </a:solidFill>
              </a:defRPr>
            </a:lvl1pPr>
          </a:lstStyle>
          <a:p>
            <a:fld id="{51F2D261-41E8-43C4-B85D-5F6B508D0F14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E4BBF-DCD4-4091-A152-067B4E0E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46900"/>
            <a:ext cx="4114800" cy="365125"/>
          </a:xfrm>
        </p:spPr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5905-F0B7-4EA0-9FC8-B9A1FB34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946900"/>
            <a:ext cx="2743200" cy="365125"/>
          </a:xfrm>
        </p:spPr>
        <p:txBody>
          <a:bodyPr/>
          <a:lstStyle/>
          <a:p>
            <a:fld id="{E76C374D-40EA-46D5-B147-8C37E776FB84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A picture containing web, fan&#10;&#10;Description automatically generated">
            <a:extLst>
              <a:ext uri="{FF2B5EF4-FFF2-40B4-BE49-F238E27FC236}">
                <a16:creationId xmlns:a16="http://schemas.microsoft.com/office/drawing/2014/main" id="{B5035D29-DA9F-4F2D-9EEA-ABD5035619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6296"/>
          <a:stretch/>
        </p:blipFill>
        <p:spPr>
          <a:xfrm>
            <a:off x="7909169" y="844134"/>
            <a:ext cx="4282831" cy="5112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5F1BFE-57DC-469F-B591-13CAA7302B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7600" y="629800"/>
            <a:ext cx="1140555" cy="2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23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3D3C-E59B-422C-8C19-87C96BC80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600" y="2786400"/>
            <a:ext cx="4824000" cy="2528550"/>
          </a:xfrm>
        </p:spPr>
        <p:txBody>
          <a:bodyPr anchor="t" anchorCtr="0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6E4F5-1A8B-4CCE-8C6B-8CB62D09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7600" y="5808525"/>
            <a:ext cx="2743200" cy="208756"/>
          </a:xfrm>
        </p:spPr>
        <p:txBody>
          <a:bodyPr/>
          <a:lstStyle>
            <a:lvl1pPr>
              <a:defRPr sz="1300">
                <a:solidFill>
                  <a:srgbClr val="14F28C"/>
                </a:solidFill>
              </a:defRPr>
            </a:lvl1pPr>
          </a:lstStyle>
          <a:p>
            <a:fld id="{27C82E13-AE37-4A54-9FC9-E65F44765A42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E4BBF-DCD4-4091-A152-067B4E0E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46900"/>
            <a:ext cx="4114800" cy="365125"/>
          </a:xfrm>
        </p:spPr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5905-F0B7-4EA0-9FC8-B9A1FB34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946900"/>
            <a:ext cx="2743200" cy="365125"/>
          </a:xfrm>
        </p:spPr>
        <p:txBody>
          <a:bodyPr/>
          <a:lstStyle/>
          <a:p>
            <a:fld id="{E76C374D-40EA-46D5-B147-8C37E776FB84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A blu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E2DF95FB-E063-456F-8A3D-CF43F677D0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05749" y="866776"/>
            <a:ext cx="4286251" cy="50933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9C64D7-2171-4408-80E7-5E65DA63FE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7600" y="629800"/>
            <a:ext cx="1140555" cy="2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24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3D3C-E59B-422C-8C19-87C96BC80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600" y="2786400"/>
            <a:ext cx="4824000" cy="2528550"/>
          </a:xfrm>
        </p:spPr>
        <p:txBody>
          <a:bodyPr anchor="t" anchorCtr="0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6E4F5-1A8B-4CCE-8C6B-8CB62D09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7600" y="5808525"/>
            <a:ext cx="2743200" cy="208756"/>
          </a:xfrm>
        </p:spPr>
        <p:txBody>
          <a:bodyPr/>
          <a:lstStyle>
            <a:lvl1pPr>
              <a:defRPr sz="1300">
                <a:solidFill>
                  <a:srgbClr val="14F28C"/>
                </a:solidFill>
              </a:defRPr>
            </a:lvl1pPr>
          </a:lstStyle>
          <a:p>
            <a:fld id="{007C4993-26E7-4036-938C-1D5CC68421C9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E4BBF-DCD4-4091-A152-067B4E0E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46900"/>
            <a:ext cx="4114800" cy="365125"/>
          </a:xfrm>
        </p:spPr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5905-F0B7-4EA0-9FC8-B9A1FB34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946900"/>
            <a:ext cx="2743200" cy="365125"/>
          </a:xfrm>
        </p:spPr>
        <p:txBody>
          <a:bodyPr/>
          <a:lstStyle/>
          <a:p>
            <a:fld id="{E76C374D-40EA-46D5-B147-8C37E776FB84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C7855D-2B1A-4035-829C-0FFCE2BC36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7600" y="629800"/>
            <a:ext cx="1140555" cy="284400"/>
          </a:xfrm>
          <a:prstGeom prst="rect">
            <a:avLst/>
          </a:prstGeom>
        </p:spPr>
      </p:pic>
      <p:pic>
        <p:nvPicPr>
          <p:cNvPr id="7" name="Picture 6" descr="A picture containing web&#10;&#10;Description automatically generated">
            <a:extLst>
              <a:ext uri="{FF2B5EF4-FFF2-40B4-BE49-F238E27FC236}">
                <a16:creationId xmlns:a16="http://schemas.microsoft.com/office/drawing/2014/main" id="{90A91EC9-B158-40ED-9C1F-AE28670665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24800" y="866775"/>
            <a:ext cx="4267200" cy="510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46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With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3D3C-E59B-422C-8C19-87C96BC80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600" y="2786400"/>
            <a:ext cx="4824000" cy="2528550"/>
          </a:xfrm>
        </p:spPr>
        <p:txBody>
          <a:bodyPr anchor="t" anchorCtr="0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6E4F5-1A8B-4CCE-8C6B-8CB62D09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7600" y="5808525"/>
            <a:ext cx="2743200" cy="208756"/>
          </a:xfrm>
        </p:spPr>
        <p:txBody>
          <a:bodyPr/>
          <a:lstStyle>
            <a:lvl1pPr>
              <a:defRPr sz="1300">
                <a:solidFill>
                  <a:srgbClr val="14F28C"/>
                </a:solidFill>
              </a:defRPr>
            </a:lvl1pPr>
          </a:lstStyle>
          <a:p>
            <a:fld id="{563591A4-D7C9-4E51-AF27-17B67CB85B79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E4BBF-DCD4-4091-A152-067B4E0E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46900"/>
            <a:ext cx="4114800" cy="365125"/>
          </a:xfrm>
        </p:spPr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5905-F0B7-4EA0-9FC8-B9A1FB34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946900"/>
            <a:ext cx="2743200" cy="365125"/>
          </a:xfrm>
        </p:spPr>
        <p:txBody>
          <a:bodyPr/>
          <a:lstStyle/>
          <a:p>
            <a:fld id="{E76C374D-40EA-46D5-B147-8C37E776FB8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871B919F-A06C-4A9C-A781-E4BCD1FAD4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366"/>
          <a:stretch/>
        </p:blipFill>
        <p:spPr>
          <a:xfrm>
            <a:off x="7820103" y="823129"/>
            <a:ext cx="4371898" cy="5109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15968B-EE12-4829-BD91-22FBC72686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7600" y="629800"/>
            <a:ext cx="1140555" cy="2844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8DEF79-D2A9-4E5B-A64A-55B5E3A1AC78}"/>
              </a:ext>
            </a:extLst>
          </p:cNvPr>
          <p:cNvCxnSpPr/>
          <p:nvPr userDrawn="1"/>
        </p:nvCxnSpPr>
        <p:spPr>
          <a:xfrm>
            <a:off x="2355850" y="514350"/>
            <a:ext cx="0" cy="5492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E4453F75-4E77-4269-869D-A9723A83530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43174" y="514350"/>
            <a:ext cx="1082669" cy="558800"/>
          </a:xfrm>
        </p:spPr>
        <p:txBody>
          <a:bodyPr anchor="ctr" anchorCtr="0">
            <a:no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3071326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With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3D3C-E59B-422C-8C19-87C96BC80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600" y="2786400"/>
            <a:ext cx="4824000" cy="2528550"/>
          </a:xfrm>
        </p:spPr>
        <p:txBody>
          <a:bodyPr anchor="t" anchorCtr="0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6E4F5-1A8B-4CCE-8C6B-8CB62D09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7600" y="5808525"/>
            <a:ext cx="2743200" cy="208756"/>
          </a:xfrm>
        </p:spPr>
        <p:txBody>
          <a:bodyPr/>
          <a:lstStyle>
            <a:lvl1pPr>
              <a:defRPr sz="1300">
                <a:solidFill>
                  <a:srgbClr val="14F28C"/>
                </a:solidFill>
              </a:defRPr>
            </a:lvl1pPr>
          </a:lstStyle>
          <a:p>
            <a:fld id="{9FD34738-E183-4680-B32C-E6030BC9A27B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E4BBF-DCD4-4091-A152-067B4E0E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46900"/>
            <a:ext cx="4114800" cy="365125"/>
          </a:xfrm>
        </p:spPr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5905-F0B7-4EA0-9FC8-B9A1FB34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946900"/>
            <a:ext cx="2743200" cy="365125"/>
          </a:xfrm>
        </p:spPr>
        <p:txBody>
          <a:bodyPr/>
          <a:lstStyle/>
          <a:p>
            <a:fld id="{E76C374D-40EA-46D5-B147-8C37E776FB84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A picture containing web, fan&#10;&#10;Description automatically generated">
            <a:extLst>
              <a:ext uri="{FF2B5EF4-FFF2-40B4-BE49-F238E27FC236}">
                <a16:creationId xmlns:a16="http://schemas.microsoft.com/office/drawing/2014/main" id="{B5035D29-DA9F-4F2D-9EEA-ABD5035619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6296"/>
          <a:stretch/>
        </p:blipFill>
        <p:spPr>
          <a:xfrm>
            <a:off x="7909169" y="844134"/>
            <a:ext cx="4282831" cy="5112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5F1BFE-57DC-469F-B591-13CAA7302B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7600" y="629800"/>
            <a:ext cx="1140555" cy="2844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E5AAC1-0EE2-4258-AA69-B60185A2F950}"/>
              </a:ext>
            </a:extLst>
          </p:cNvPr>
          <p:cNvCxnSpPr/>
          <p:nvPr userDrawn="1"/>
        </p:nvCxnSpPr>
        <p:spPr>
          <a:xfrm>
            <a:off x="2355850" y="514350"/>
            <a:ext cx="0" cy="5492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2263A5B-520F-4384-89A3-5D83AC3F0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43174" y="514350"/>
            <a:ext cx="1082669" cy="558800"/>
          </a:xfrm>
        </p:spPr>
        <p:txBody>
          <a:bodyPr anchor="ctr" anchorCtr="0">
            <a:no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287898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 With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3D3C-E59B-422C-8C19-87C96BC80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600" y="2786400"/>
            <a:ext cx="4824000" cy="2528550"/>
          </a:xfrm>
        </p:spPr>
        <p:txBody>
          <a:bodyPr anchor="t" anchorCtr="0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6E4F5-1A8B-4CCE-8C6B-8CB62D09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7600" y="5808525"/>
            <a:ext cx="2743200" cy="208756"/>
          </a:xfrm>
        </p:spPr>
        <p:txBody>
          <a:bodyPr/>
          <a:lstStyle>
            <a:lvl1pPr>
              <a:defRPr sz="1300">
                <a:solidFill>
                  <a:srgbClr val="14F28C"/>
                </a:solidFill>
              </a:defRPr>
            </a:lvl1pPr>
          </a:lstStyle>
          <a:p>
            <a:fld id="{3233FB3C-92CA-467F-A1EF-3F8C74C7FFC9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E4BBF-DCD4-4091-A152-067B4E0E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46900"/>
            <a:ext cx="4114800" cy="365125"/>
          </a:xfrm>
        </p:spPr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5905-F0B7-4EA0-9FC8-B9A1FB34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946900"/>
            <a:ext cx="2743200" cy="365125"/>
          </a:xfrm>
        </p:spPr>
        <p:txBody>
          <a:bodyPr/>
          <a:lstStyle/>
          <a:p>
            <a:fld id="{E76C374D-40EA-46D5-B147-8C37E776FB84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A blu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E2DF95FB-E063-456F-8A3D-CF43F677D0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05749" y="866776"/>
            <a:ext cx="4286251" cy="50933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9C64D7-2171-4408-80E7-5E65DA63FE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7600" y="629800"/>
            <a:ext cx="1140555" cy="2844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95FA7-BC36-452D-A99E-F54452DC890E}"/>
              </a:ext>
            </a:extLst>
          </p:cNvPr>
          <p:cNvCxnSpPr/>
          <p:nvPr userDrawn="1"/>
        </p:nvCxnSpPr>
        <p:spPr>
          <a:xfrm>
            <a:off x="2355850" y="514350"/>
            <a:ext cx="0" cy="5492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5CE99176-DD81-4BB9-8CB9-8CF466509E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43174" y="514350"/>
            <a:ext cx="1082669" cy="558800"/>
          </a:xfrm>
        </p:spPr>
        <p:txBody>
          <a:bodyPr anchor="ctr" anchorCtr="0">
            <a:no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103669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 With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3D3C-E59B-422C-8C19-87C96BC80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600" y="2786400"/>
            <a:ext cx="4824000" cy="2528550"/>
          </a:xfrm>
        </p:spPr>
        <p:txBody>
          <a:bodyPr anchor="t" anchorCtr="0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6E4F5-1A8B-4CCE-8C6B-8CB62D09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7600" y="5808525"/>
            <a:ext cx="2743200" cy="208756"/>
          </a:xfrm>
        </p:spPr>
        <p:txBody>
          <a:bodyPr/>
          <a:lstStyle>
            <a:lvl1pPr>
              <a:defRPr sz="1300">
                <a:solidFill>
                  <a:srgbClr val="14F28C"/>
                </a:solidFill>
              </a:defRPr>
            </a:lvl1pPr>
          </a:lstStyle>
          <a:p>
            <a:fld id="{47FA3DD6-6CBC-498E-B809-6D8BC919BF32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E4BBF-DCD4-4091-A152-067B4E0E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46900"/>
            <a:ext cx="4114800" cy="365125"/>
          </a:xfrm>
        </p:spPr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5905-F0B7-4EA0-9FC8-B9A1FB34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946900"/>
            <a:ext cx="2743200" cy="365125"/>
          </a:xfrm>
        </p:spPr>
        <p:txBody>
          <a:bodyPr/>
          <a:lstStyle/>
          <a:p>
            <a:fld id="{E76C374D-40EA-46D5-B147-8C37E776FB84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C7855D-2B1A-4035-829C-0FFCE2BC36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7600" y="629800"/>
            <a:ext cx="1140555" cy="284400"/>
          </a:xfrm>
          <a:prstGeom prst="rect">
            <a:avLst/>
          </a:prstGeom>
        </p:spPr>
      </p:pic>
      <p:pic>
        <p:nvPicPr>
          <p:cNvPr id="7" name="Picture 6" descr="A picture containing web&#10;&#10;Description automatically generated">
            <a:extLst>
              <a:ext uri="{FF2B5EF4-FFF2-40B4-BE49-F238E27FC236}">
                <a16:creationId xmlns:a16="http://schemas.microsoft.com/office/drawing/2014/main" id="{90A91EC9-B158-40ED-9C1F-AE28670665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24800" y="866775"/>
            <a:ext cx="4267200" cy="510899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987BD7-94CD-40E8-8CA1-5AEDF806D342}"/>
              </a:ext>
            </a:extLst>
          </p:cNvPr>
          <p:cNvCxnSpPr/>
          <p:nvPr userDrawn="1"/>
        </p:nvCxnSpPr>
        <p:spPr>
          <a:xfrm>
            <a:off x="2355850" y="514350"/>
            <a:ext cx="0" cy="5492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47C1172-341E-47C4-AA9B-FC4FB4D819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43174" y="514350"/>
            <a:ext cx="1082669" cy="558800"/>
          </a:xfrm>
        </p:spPr>
        <p:txBody>
          <a:bodyPr anchor="ctr" anchorCtr="0">
            <a:no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301566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BB99-E628-4071-90EE-ADA67591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D381-7046-4E05-B305-522AD8F85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52262-EC7B-4024-AD53-ECB62143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ED50-E052-45F1-8BA2-DA4292F5EEB7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AA272-57F3-45D4-8AE2-9460717A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18D9B-C92F-4A71-878D-E988DD60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5A48-5CCD-4456-9ED1-F76E4978B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001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0722-D45A-455E-AB4E-77A05C69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2C620-2773-437E-BDC8-CEA65D93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F2EF5-1342-4942-924A-1B35AA37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096B-CCA3-4547-A419-4E30803B39A2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9CDF7-36A1-4F8A-BD09-91A52C36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4EA0A-7FD5-41E3-8C5F-D4444982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374D-40EA-46D5-B147-8C37E776F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487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lumn 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0722-D45A-455E-AB4E-77A05C69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2C620-2773-437E-BDC8-CEA65D93D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5200"/>
            <a:ext cx="7188200" cy="4351338"/>
          </a:xfrm>
        </p:spPr>
        <p:txBody>
          <a:bodyPr>
            <a:normAutofit/>
          </a:bodyPr>
          <a:lstStyle>
            <a:lvl1pPr>
              <a:lnSpc>
                <a:spcPts val="3100"/>
              </a:lnSpc>
              <a:spcBef>
                <a:spcPts val="0"/>
              </a:spcBef>
              <a:spcAft>
                <a:spcPts val="1200"/>
              </a:spcAft>
              <a:defRPr sz="2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F2EF5-1342-4942-924A-1B35AA37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915D-09FE-4F6C-B766-DFFD4D8C8FD3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9CDF7-36A1-4F8A-BD09-91A52C36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4EA0A-7FD5-41E3-8C5F-D4444982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374D-40EA-46D5-B147-8C37E776F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633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Column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0722-D45A-455E-AB4E-77A05C69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2C620-2773-437E-BDC8-CEA65D93D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5200"/>
            <a:ext cx="5191125" cy="4351338"/>
          </a:xfrm>
        </p:spPr>
        <p:txBody>
          <a:bodyPr/>
          <a:lstStyle>
            <a:lvl1pPr>
              <a:lnSpc>
                <a:spcPts val="3100"/>
              </a:lnSpc>
              <a:spcBef>
                <a:spcPts val="0"/>
              </a:spcBef>
              <a:spcAft>
                <a:spcPts val="1200"/>
              </a:spcAft>
              <a:defRPr sz="2800">
                <a:latin typeface="+mj-lt"/>
              </a:defRPr>
            </a:lvl1pPr>
            <a:lvl2pPr marL="0" indent="0">
              <a:buNone/>
              <a:defRPr/>
            </a:lvl2pPr>
            <a:lvl3pPr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F2EF5-1342-4942-924A-1B35AA37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5E41-A9EE-4E29-8A23-B3661E1FD1A6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9CDF7-36A1-4F8A-BD09-91A52C36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4EA0A-7FD5-41E3-8C5F-D4444982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374D-40EA-46D5-B147-8C37E776FB8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E319DC-95B5-438A-ACF9-13A715C8831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05525" y="1915200"/>
            <a:ext cx="5629275" cy="4351338"/>
          </a:xfrm>
        </p:spPr>
        <p:txBody>
          <a:bodyPr/>
          <a:lstStyle>
            <a:lvl1pPr>
              <a:lnSpc>
                <a:spcPts val="2100"/>
              </a:lnSpc>
              <a:spcBef>
                <a:spcPts val="1800"/>
              </a:spcBef>
              <a:defRPr sz="1600">
                <a:latin typeface="+mn-lt"/>
              </a:defRPr>
            </a:lvl1pPr>
            <a:lvl2pPr marL="209550" indent="-209550">
              <a:lnSpc>
                <a:spcPts val="21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/>
            </a:lvl2pPr>
            <a:lvl3pPr>
              <a:lnSpc>
                <a:spcPts val="2100"/>
              </a:lnSpc>
              <a:spcBef>
                <a:spcPts val="1800"/>
              </a:spcBef>
              <a:defRPr sz="1600"/>
            </a:lvl3pPr>
            <a:lvl4pPr>
              <a:lnSpc>
                <a:spcPts val="2100"/>
              </a:lnSpc>
              <a:spcBef>
                <a:spcPts val="1800"/>
              </a:spcBef>
              <a:defRPr/>
            </a:lvl4pPr>
            <a:lvl5pPr>
              <a:lnSpc>
                <a:spcPts val="2100"/>
              </a:lnSpc>
              <a:spcBef>
                <a:spcPts val="18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686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0722-D45A-455E-AB4E-77A05C69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2C620-2773-437E-BDC8-CEA65D93D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5200"/>
            <a:ext cx="5191125" cy="4351338"/>
          </a:xfrm>
        </p:spPr>
        <p:txBody>
          <a:bodyPr/>
          <a:lstStyle>
            <a:lvl1pPr marL="0" indent="0">
              <a:lnSpc>
                <a:spcPts val="2100"/>
              </a:lnSpc>
              <a:spcBef>
                <a:spcPts val="1800"/>
              </a:spcBef>
              <a:buFont typeface="Arial" panose="020B0604020202020204" pitchFamily="34" charset="0"/>
              <a:buNone/>
              <a:defRPr sz="1600">
                <a:latin typeface="+mn-lt"/>
              </a:defRPr>
            </a:lvl1pPr>
            <a:lvl2pPr marL="219075" indent="-219075">
              <a:lnSpc>
                <a:spcPts val="2100"/>
              </a:lnSpc>
              <a:buFont typeface="Arial" panose="020B0604020202020204" pitchFamily="34" charset="0"/>
              <a:buChar char="•"/>
              <a:defRPr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/>
            </a:lvl4pPr>
            <a:lvl5pPr>
              <a:lnSpc>
                <a:spcPts val="21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F2EF5-1342-4942-924A-1B35AA37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76A1-E724-4CE7-A855-D519FBE25939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9CDF7-36A1-4F8A-BD09-91A52C36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4EA0A-7FD5-41E3-8C5F-D4444982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374D-40EA-46D5-B147-8C37E776FB8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E319DC-95B5-438A-ACF9-13A715C8831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05525" y="1915200"/>
            <a:ext cx="5629275" cy="4351338"/>
          </a:xfrm>
        </p:spPr>
        <p:txBody>
          <a:bodyPr/>
          <a:lstStyle>
            <a:lvl1pPr>
              <a:lnSpc>
                <a:spcPts val="2100"/>
              </a:lnSpc>
              <a:defRPr sz="1600">
                <a:latin typeface="+mn-lt"/>
              </a:defRPr>
            </a:lvl1pPr>
            <a:lvl2pPr marL="209550" indent="-209550">
              <a:lnSpc>
                <a:spcPts val="2100"/>
              </a:lnSpc>
              <a:buFont typeface="Arial" panose="020B0604020202020204" pitchFamily="34" charset="0"/>
              <a:buChar char="•"/>
              <a:defRPr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/>
            </a:lvl4pPr>
            <a:lvl5pPr>
              <a:lnSpc>
                <a:spcPts val="21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1224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B339CD-7240-4D78-865F-E4EFA68F1B2B}"/>
              </a:ext>
            </a:extLst>
          </p:cNvPr>
          <p:cNvSpPr/>
          <p:nvPr userDrawn="1"/>
        </p:nvSpPr>
        <p:spPr>
          <a:xfrm>
            <a:off x="7323826" y="0"/>
            <a:ext cx="4868174" cy="6858000"/>
          </a:xfrm>
          <a:prstGeom prst="rect">
            <a:avLst/>
          </a:prstGeom>
          <a:solidFill>
            <a:srgbClr val="EEE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50722-D45A-455E-AB4E-77A05C69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800"/>
            <a:ext cx="5638800" cy="482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2C620-2773-437E-BDC8-CEA65D93D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5200"/>
            <a:ext cx="5191125" cy="4351338"/>
          </a:xfrm>
        </p:spPr>
        <p:txBody>
          <a:bodyPr/>
          <a:lstStyle>
            <a:lvl1pPr>
              <a:lnSpc>
                <a:spcPts val="3100"/>
              </a:lnSpc>
              <a:spcAft>
                <a:spcPts val="1200"/>
              </a:spcAft>
              <a:defRPr sz="2800">
                <a:latin typeface="+mj-lt"/>
              </a:defRPr>
            </a:lvl1pPr>
            <a:lvl2pPr marL="0" indent="0">
              <a:spcBef>
                <a:spcPts val="1200"/>
              </a:spcBef>
              <a:buNone/>
              <a:defRPr/>
            </a:lvl2pPr>
            <a:lvl3pPr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F2EF5-1342-4942-924A-1B35AA37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EAA6-8010-4EB3-8453-E922F95D0631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9CDF7-36A1-4F8A-BD09-91A52C36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4EA0A-7FD5-41E3-8C5F-D4444982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374D-40EA-46D5-B147-8C37E776FB8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DDB3D85-94C8-4185-A101-954E0F360B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914525"/>
            <a:ext cx="6096000" cy="39941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341DCB-5AB3-45E4-986F-FA2ECEFB95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80338" y="6101960"/>
            <a:ext cx="3954462" cy="187325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defRPr sz="800" b="1" cap="all" spc="0" baseline="0">
                <a:latin typeface="+mn-lt"/>
              </a:defRPr>
            </a:lvl1pPr>
            <a:lvl2pPr algn="r">
              <a:lnSpc>
                <a:spcPct val="100000"/>
              </a:lnSpc>
              <a:defRPr sz="800" b="1" cap="all" spc="0" baseline="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457AA1-F812-4AC7-8C49-C9760BA20D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8226" y="521748"/>
            <a:ext cx="835200" cy="2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047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B339CD-7240-4D78-865F-E4EFA68F1B2B}"/>
              </a:ext>
            </a:extLst>
          </p:cNvPr>
          <p:cNvSpPr/>
          <p:nvPr userDrawn="1"/>
        </p:nvSpPr>
        <p:spPr>
          <a:xfrm>
            <a:off x="7323826" y="0"/>
            <a:ext cx="4868174" cy="6858000"/>
          </a:xfrm>
          <a:prstGeom prst="rect">
            <a:avLst/>
          </a:prstGeom>
          <a:solidFill>
            <a:srgbClr val="EEE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50722-D45A-455E-AB4E-77A05C69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800"/>
            <a:ext cx="5638800" cy="482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F2EF5-1342-4942-924A-1B35AA37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F979-FE98-414A-B173-F09778C8E4A6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9CDF7-36A1-4F8A-BD09-91A52C36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4EA0A-7FD5-41E3-8C5F-D4444982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374D-40EA-46D5-B147-8C37E776FB8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DDB3D85-94C8-4185-A101-954E0F360B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914525"/>
            <a:ext cx="6096000" cy="39941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341DCB-5AB3-45E4-986F-FA2ECEFB95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80338" y="6101960"/>
            <a:ext cx="3954462" cy="187325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defRPr sz="800" b="1" cap="all" spc="0" baseline="0">
                <a:latin typeface="+mn-lt"/>
              </a:defRPr>
            </a:lvl1pPr>
            <a:lvl2pPr algn="r">
              <a:lnSpc>
                <a:spcPct val="100000"/>
              </a:lnSpc>
              <a:defRPr sz="800" b="1" cap="all" spc="0" baseline="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803FCF0-01AD-4743-85C1-BBA4A02F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5200"/>
            <a:ext cx="5191125" cy="4351338"/>
          </a:xfrm>
        </p:spPr>
        <p:txBody>
          <a:bodyPr/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1600">
                <a:latin typeface="+mn-lt"/>
              </a:defRPr>
            </a:lvl1pPr>
            <a:lvl2pPr marL="219075" indent="-219075">
              <a:buFont typeface="Arial" panose="020B0604020202020204" pitchFamily="34" charset="0"/>
              <a:buChar char="•"/>
              <a:defRPr/>
            </a:lvl2pPr>
            <a:lvl3pPr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135606-3512-4E29-A392-B53FBAC31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8226" y="521748"/>
            <a:ext cx="835200" cy="2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204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156E-9AAE-4DC0-9DC8-857388DD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49600"/>
            <a:ext cx="11277600" cy="4826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E8C79-4CD6-434A-BEBE-8111295A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967658-A3AB-4E31-B37F-90AABDECFAA5}" type="datetime4">
              <a:rPr lang="en-GB" smtClean="0"/>
              <a:t>11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5DE24-81BE-401D-8C95-E71F9AC8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© Kubrick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5F2E3-95DE-4ADA-B9CC-C5918A62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6C374D-40EA-46D5-B147-8C37E776FB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42E3BC-DE34-40AB-8512-0CCDAA72A1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5187" y="2708471"/>
            <a:ext cx="5381625" cy="342900"/>
          </a:xfrm>
        </p:spPr>
        <p:txBody>
          <a:bodyPr/>
          <a:lstStyle>
            <a:lvl1pPr algn="ctr">
              <a:defRPr b="1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33AFDF-3D6B-4CA9-BAB9-80D6320F53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8226" y="521748"/>
            <a:ext cx="836062" cy="2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71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E8C79-4CD6-434A-BEBE-8111295A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278708F-5A6F-478F-B3E2-917980FC38E3}" type="datetime4">
              <a:rPr lang="en-GB" smtClean="0"/>
              <a:t>11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5DE24-81BE-401D-8C95-E71F9AC8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© Kubrick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5F2E3-95DE-4ADA-B9CC-C5918A62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6C374D-40EA-46D5-B147-8C37E776FB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9951AE1-4EC3-4AE8-AF02-44B39ECC02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594396"/>
            <a:ext cx="11285538" cy="2603500"/>
          </a:xfrm>
        </p:spPr>
        <p:txBody>
          <a:bodyPr/>
          <a:lstStyle>
            <a:lvl1pPr algn="ctr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lnSpc>
                <a:spcPts val="1600"/>
              </a:lnSpc>
              <a:spcBef>
                <a:spcPts val="3200"/>
              </a:spcBef>
              <a:buNone/>
              <a:defRPr sz="800" b="1" cap="all" spc="0" baseline="0">
                <a:solidFill>
                  <a:schemeClr val="tx2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2D2131-EABD-4047-964E-327F004CD9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87016" y="1907349"/>
            <a:ext cx="430440" cy="302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399EFA-6677-4AFE-B4E2-F1B5F00EAD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08226" y="521748"/>
            <a:ext cx="836062" cy="2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75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 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E8C79-4CD6-434A-BEBE-8111295A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4DCD3A-72D5-4624-BB55-657EEC248547}" type="datetime4">
              <a:rPr lang="en-GB" smtClean="0"/>
              <a:t>11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5DE24-81BE-401D-8C95-E71F9AC8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© Kubrick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5F2E3-95DE-4ADA-B9CC-C5918A62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6C374D-40EA-46D5-B147-8C37E776FB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9951AE1-4EC3-4AE8-AF02-44B39ECC02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594396"/>
            <a:ext cx="11285538" cy="2603500"/>
          </a:xfrm>
        </p:spPr>
        <p:txBody>
          <a:bodyPr/>
          <a:lstStyle>
            <a:lvl1pPr algn="ctr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3200"/>
              </a:spcBef>
              <a:buNone/>
              <a:defRPr sz="800" b="1" cap="all"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AC0373-E9D0-448C-B37C-A901EB2858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8226" y="521748"/>
            <a:ext cx="836062" cy="2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849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1C6239F-6253-4E8F-86EF-64AB5AC4B0D0}"/>
              </a:ext>
            </a:extLst>
          </p:cNvPr>
          <p:cNvSpPr/>
          <p:nvPr userDrawn="1"/>
        </p:nvSpPr>
        <p:spPr>
          <a:xfrm>
            <a:off x="9566694" y="0"/>
            <a:ext cx="2625306" cy="6858000"/>
          </a:xfrm>
          <a:prstGeom prst="rect">
            <a:avLst/>
          </a:prstGeom>
          <a:solidFill>
            <a:srgbClr val="EEE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401ED-962A-44CE-BEA9-F47FBD82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B5F97-92CB-49B8-8806-914F5DB4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0602-EA84-44FC-91D7-B1D75AFE1E04}" type="datetime4">
              <a:rPr lang="en-GB" smtClean="0"/>
              <a:t>11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6733F-D4F9-49D6-B507-8DA4B456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075C1-9265-4FBA-AEE2-90135C23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374D-40EA-46D5-B147-8C37E776FB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ACE4E9-D725-452D-80DE-75F5081C92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9694" y="1854679"/>
            <a:ext cx="1875106" cy="186375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200">
                <a:latin typeface="+mj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800" b="1" cap="all" baseline="0">
                <a:latin typeface="+mn-lt"/>
              </a:defRPr>
            </a:lvl2pPr>
            <a:lvl3pPr marL="0" indent="0">
              <a:lnSpc>
                <a:spcPts val="1500"/>
              </a:lnSpc>
              <a:spcBef>
                <a:spcPts val="600"/>
              </a:spcBef>
              <a:buNone/>
              <a:defRPr sz="1000"/>
            </a:lvl3pPr>
          </a:lstStyle>
          <a:p>
            <a:pPr lvl="0"/>
            <a:r>
              <a:rPr lang="en-US"/>
              <a:t>##%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009E156-08C0-43FA-9C30-64F78822A6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916112"/>
            <a:ext cx="2078966" cy="4105125"/>
          </a:xfrm>
        </p:spPr>
        <p:txBody>
          <a:bodyPr/>
          <a:lstStyle>
            <a:lvl1pPr>
              <a:lnSpc>
                <a:spcPts val="1500"/>
              </a:lnSpc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None/>
              <a:defRPr sz="1000"/>
            </a:lvl2pPr>
            <a:lvl3pPr marL="155575" indent="-155575">
              <a:lnSpc>
                <a:spcPts val="1500"/>
              </a:lnSpc>
              <a:spcBef>
                <a:spcPts val="600"/>
              </a:spcBef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9EB8BD6C-497A-4863-8A38-132FB29B1D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47511" y="1916112"/>
            <a:ext cx="2078966" cy="4105125"/>
          </a:xfrm>
        </p:spPr>
        <p:txBody>
          <a:bodyPr/>
          <a:lstStyle>
            <a:lvl1pPr>
              <a:lnSpc>
                <a:spcPts val="1500"/>
              </a:lnSpc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None/>
              <a:defRPr sz="1000"/>
            </a:lvl2pPr>
            <a:lvl3pPr marL="155575" indent="-155575">
              <a:lnSpc>
                <a:spcPts val="1500"/>
              </a:lnSpc>
              <a:spcBef>
                <a:spcPts val="600"/>
              </a:spcBef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1B36FA07-C8DE-4149-A98F-8BC115C811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29199" y="1916112"/>
            <a:ext cx="2078966" cy="4105125"/>
          </a:xfrm>
        </p:spPr>
        <p:txBody>
          <a:bodyPr/>
          <a:lstStyle>
            <a:lvl1pPr>
              <a:lnSpc>
                <a:spcPts val="1500"/>
              </a:lnSpc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None/>
              <a:defRPr sz="1000"/>
            </a:lvl2pPr>
            <a:lvl3pPr marL="155575" indent="-155575">
              <a:lnSpc>
                <a:spcPts val="1500"/>
              </a:lnSpc>
              <a:spcBef>
                <a:spcPts val="600"/>
              </a:spcBef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D3FB836-0CAB-4F00-BBB6-555ED6C4F3E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19510" y="1916112"/>
            <a:ext cx="2078966" cy="4105125"/>
          </a:xfrm>
        </p:spPr>
        <p:txBody>
          <a:bodyPr/>
          <a:lstStyle>
            <a:lvl1pPr>
              <a:lnSpc>
                <a:spcPts val="1500"/>
              </a:lnSpc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None/>
              <a:defRPr sz="1000"/>
            </a:lvl2pPr>
            <a:lvl3pPr marL="155575" indent="-155575">
              <a:lnSpc>
                <a:spcPts val="1500"/>
              </a:lnSpc>
              <a:spcBef>
                <a:spcPts val="600"/>
              </a:spcBef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251E7C1-D365-457D-9D5C-D1A00969600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59694" y="4157480"/>
            <a:ext cx="1875106" cy="186375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200">
                <a:latin typeface="+mj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800" b="1" cap="all" baseline="0">
                <a:latin typeface="+mn-lt"/>
              </a:defRPr>
            </a:lvl2pPr>
            <a:lvl3pPr marL="0" indent="0">
              <a:lnSpc>
                <a:spcPts val="1500"/>
              </a:lnSpc>
              <a:spcBef>
                <a:spcPts val="600"/>
              </a:spcBef>
              <a:buNone/>
              <a:defRPr sz="1000"/>
            </a:lvl3pPr>
          </a:lstStyle>
          <a:p>
            <a:pPr lvl="0"/>
            <a:r>
              <a:rPr lang="en-US"/>
              <a:t>##%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645AD4-B2D1-4455-AAEF-1F9150737B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8226" y="521748"/>
            <a:ext cx="835200" cy="2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7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A33F-C74B-4718-B2B3-FEA7C450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32A67-9BA2-4E63-96DE-F0E209C21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0D43E-48C5-4D0C-B67D-5D7E8376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ED50-E052-45F1-8BA2-DA4292F5EEB7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A25DF-D912-4A53-86A6-CD88F98F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4E167-E2BF-4287-BECD-9D439E3C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5A48-5CCD-4456-9ED1-F76E4978B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1293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01ED-962A-44CE-BEA9-F47FBD82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B5F97-92CB-49B8-8806-914F5DB4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CCBD-6471-4297-9E68-5815915E8C85}" type="datetime4">
              <a:rPr lang="en-GB" smtClean="0"/>
              <a:t>11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6733F-D4F9-49D6-B507-8DA4B456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075C1-9265-4FBA-AEE2-90135C23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374D-40EA-46D5-B147-8C37E776FB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009E156-08C0-43FA-9C30-64F78822A6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2613804"/>
            <a:ext cx="2135038" cy="3407433"/>
          </a:xfrm>
        </p:spPr>
        <p:txBody>
          <a:bodyPr/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1200"/>
              </a:spcAft>
              <a:buNone/>
              <a:defRPr sz="1000"/>
            </a:lvl2pPr>
            <a:lvl3pPr marL="155575" indent="-155575">
              <a:lnSpc>
                <a:spcPts val="1500"/>
              </a:lnSpc>
              <a:spcBef>
                <a:spcPts val="0"/>
              </a:spcBef>
              <a:spcAft>
                <a:spcPts val="400"/>
              </a:spcAft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F6E208F-4AD5-45F0-8DFB-68BF3537DD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902078"/>
            <a:ext cx="2135038" cy="3664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lIns="72000" rIns="72000" anchor="ctr" anchorCtr="0">
            <a:noAutofit/>
          </a:bodyPr>
          <a:lstStyle>
            <a:lvl1pPr>
              <a:lnSpc>
                <a:spcPct val="100000"/>
              </a:lnSpc>
              <a:defRPr sz="8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FD490785-4A19-4632-BF31-69DBCA87BD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747511" y="1902078"/>
            <a:ext cx="2135038" cy="3664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lIns="72000" rIns="72000" anchor="ctr" anchorCtr="0">
            <a:noAutofit/>
          </a:bodyPr>
          <a:lstStyle>
            <a:lvl1pPr>
              <a:lnSpc>
                <a:spcPct val="100000"/>
              </a:lnSpc>
              <a:defRPr sz="8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BE017F00-597C-4EFC-819E-FC616A7DA99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37822" y="1902078"/>
            <a:ext cx="2135038" cy="3664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lIns="72000" rIns="72000" anchor="ctr" anchorCtr="0">
            <a:noAutofit/>
          </a:bodyPr>
          <a:lstStyle>
            <a:lvl1pPr>
              <a:lnSpc>
                <a:spcPct val="100000"/>
              </a:lnSpc>
              <a:defRPr sz="8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29A8F68C-57F0-46D9-B3C2-98A8DEE1692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09451" y="1902078"/>
            <a:ext cx="2135038" cy="3664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lIns="72000" rIns="72000" anchor="ctr" anchorCtr="0">
            <a:noAutofit/>
          </a:bodyPr>
          <a:lstStyle>
            <a:lvl1pPr>
              <a:lnSpc>
                <a:spcPct val="100000"/>
              </a:lnSpc>
              <a:defRPr sz="8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CDF79CD0-045E-4C48-A38A-ECB7CF42445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599762" y="1902078"/>
            <a:ext cx="2135038" cy="3664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lIns="72000" rIns="72000" anchor="ctr" anchorCtr="0">
            <a:noAutofit/>
          </a:bodyPr>
          <a:lstStyle>
            <a:lvl1pPr>
              <a:lnSpc>
                <a:spcPct val="100000"/>
              </a:lnSpc>
              <a:defRPr sz="8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BE1A004B-59A2-4CBB-B353-149F30A0450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747511" y="2613804"/>
            <a:ext cx="2135038" cy="3407433"/>
          </a:xfrm>
        </p:spPr>
        <p:txBody>
          <a:bodyPr/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1200"/>
              </a:spcAft>
              <a:buNone/>
              <a:defRPr sz="1000"/>
            </a:lvl2pPr>
            <a:lvl3pPr marL="155575" indent="-155575">
              <a:lnSpc>
                <a:spcPts val="1500"/>
              </a:lnSpc>
              <a:spcBef>
                <a:spcPts val="0"/>
              </a:spcBef>
              <a:spcAft>
                <a:spcPts val="400"/>
              </a:spcAft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A22B53F-17E5-4202-8EC4-0948D9D1930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037822" y="2613804"/>
            <a:ext cx="2135038" cy="3407433"/>
          </a:xfrm>
        </p:spPr>
        <p:txBody>
          <a:bodyPr/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1200"/>
              </a:spcAft>
              <a:buNone/>
              <a:defRPr sz="1000"/>
            </a:lvl2pPr>
            <a:lvl3pPr marL="155575" indent="-155575">
              <a:lnSpc>
                <a:spcPts val="1500"/>
              </a:lnSpc>
              <a:spcBef>
                <a:spcPts val="0"/>
              </a:spcBef>
              <a:spcAft>
                <a:spcPts val="400"/>
              </a:spcAft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D62F25A3-DE1F-49E6-BF4B-3CD5E232B96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309451" y="2613804"/>
            <a:ext cx="2135038" cy="3407433"/>
          </a:xfrm>
        </p:spPr>
        <p:txBody>
          <a:bodyPr/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1200"/>
              </a:spcAft>
              <a:buNone/>
              <a:defRPr sz="1000"/>
            </a:lvl2pPr>
            <a:lvl3pPr marL="155575" indent="-155575">
              <a:lnSpc>
                <a:spcPts val="1500"/>
              </a:lnSpc>
              <a:spcBef>
                <a:spcPts val="0"/>
              </a:spcBef>
              <a:spcAft>
                <a:spcPts val="400"/>
              </a:spcAft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4805C78E-5E29-438A-B6DA-E9239479E23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99762" y="2613804"/>
            <a:ext cx="2135038" cy="3407433"/>
          </a:xfrm>
        </p:spPr>
        <p:txBody>
          <a:bodyPr/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1200"/>
              </a:spcAft>
              <a:buNone/>
              <a:defRPr sz="1000"/>
            </a:lvl2pPr>
            <a:lvl3pPr marL="155575" indent="-155575">
              <a:lnSpc>
                <a:spcPts val="1500"/>
              </a:lnSpc>
              <a:spcBef>
                <a:spcPts val="0"/>
              </a:spcBef>
              <a:spcAft>
                <a:spcPts val="400"/>
              </a:spcAft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59909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lt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01ED-962A-44CE-BEA9-F47FBD82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B5F97-92CB-49B8-8806-914F5DB4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4B083F0F-C12B-42A5-BBDE-632E938D8E10}" type="datetime4">
              <a:rPr lang="en-GB" smtClean="0"/>
              <a:t>11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6733F-D4F9-49D6-B507-8DA4B456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GB"/>
              <a:t>© Kubrick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075C1-9265-4FBA-AEE2-90135C23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E76C374D-40EA-46D5-B147-8C37E776FB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009E156-08C0-43FA-9C30-64F78822A64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701211"/>
            <a:ext cx="1742536" cy="375489"/>
          </a:xfrm>
        </p:spPr>
        <p:txBody>
          <a:bodyPr>
            <a:noAutofit/>
          </a:bodyPr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000">
                <a:latin typeface="+mn-lt"/>
              </a:defRPr>
            </a:lvl2pPr>
            <a:lvl3pPr marL="155575" indent="-155575">
              <a:spcBef>
                <a:spcPts val="800"/>
              </a:spcBef>
              <a:defRPr sz="1000"/>
            </a:lvl3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Job title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ECDBB82-7927-42A0-A0E9-D093F572A1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63638" y="3701211"/>
            <a:ext cx="1742536" cy="375489"/>
          </a:xfrm>
        </p:spPr>
        <p:txBody>
          <a:bodyPr>
            <a:noAutofit/>
          </a:bodyPr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000">
                <a:latin typeface="+mn-lt"/>
              </a:defRPr>
            </a:lvl2pPr>
            <a:lvl3pPr marL="155575" indent="-155575">
              <a:spcBef>
                <a:spcPts val="800"/>
              </a:spcBef>
              <a:defRPr sz="1000"/>
            </a:lvl3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Job title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AFA1CADB-EC2B-4C2E-AA25-36A507EC6F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70076" y="3701211"/>
            <a:ext cx="1742536" cy="375489"/>
          </a:xfrm>
        </p:spPr>
        <p:txBody>
          <a:bodyPr>
            <a:noAutofit/>
          </a:bodyPr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000">
                <a:latin typeface="+mn-lt"/>
              </a:defRPr>
            </a:lvl2pPr>
            <a:lvl3pPr marL="155575" indent="-155575">
              <a:spcBef>
                <a:spcPts val="800"/>
              </a:spcBef>
              <a:defRPr sz="1000"/>
            </a:lvl3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Job title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5F67A1FE-4626-4E1C-A854-094EFEB098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76514" y="3701211"/>
            <a:ext cx="1742536" cy="375489"/>
          </a:xfrm>
        </p:spPr>
        <p:txBody>
          <a:bodyPr>
            <a:noAutofit/>
          </a:bodyPr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000">
                <a:latin typeface="+mn-lt"/>
              </a:defRPr>
            </a:lvl2pPr>
            <a:lvl3pPr marL="155575" indent="-155575">
              <a:spcBef>
                <a:spcPts val="800"/>
              </a:spcBef>
              <a:defRPr sz="1000"/>
            </a:lvl3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Job title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8A7D37A5-48D4-4149-B1A5-84D47325554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82952" y="3701211"/>
            <a:ext cx="1742536" cy="375489"/>
          </a:xfrm>
        </p:spPr>
        <p:txBody>
          <a:bodyPr>
            <a:noAutofit/>
          </a:bodyPr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000">
                <a:latin typeface="+mn-lt"/>
              </a:defRPr>
            </a:lvl2pPr>
            <a:lvl3pPr marL="155575" indent="-155575">
              <a:spcBef>
                <a:spcPts val="800"/>
              </a:spcBef>
              <a:defRPr sz="1000"/>
            </a:lvl3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Job title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B3384C48-9384-4D81-A5B7-A0CADA3750F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989390" y="3701211"/>
            <a:ext cx="1742536" cy="375489"/>
          </a:xfrm>
        </p:spPr>
        <p:txBody>
          <a:bodyPr>
            <a:noAutofit/>
          </a:bodyPr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000">
                <a:latin typeface="+mn-lt"/>
              </a:defRPr>
            </a:lvl2pPr>
            <a:lvl3pPr marL="155575" indent="-155575">
              <a:spcBef>
                <a:spcPts val="800"/>
              </a:spcBef>
              <a:defRPr sz="1000"/>
            </a:lvl3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Job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B56564-F05E-4685-8EAA-6DE036EA912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57200" y="1916113"/>
            <a:ext cx="1743075" cy="167798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3" name="Picture Placeholder 9">
            <a:extLst>
              <a:ext uri="{FF2B5EF4-FFF2-40B4-BE49-F238E27FC236}">
                <a16:creationId xmlns:a16="http://schemas.microsoft.com/office/drawing/2014/main" id="{670A15EE-C18D-4DC0-88C0-918F153B46C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63638" y="1916113"/>
            <a:ext cx="1743075" cy="167798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6" name="Picture Placeholder 9">
            <a:extLst>
              <a:ext uri="{FF2B5EF4-FFF2-40B4-BE49-F238E27FC236}">
                <a16:creationId xmlns:a16="http://schemas.microsoft.com/office/drawing/2014/main" id="{0C09A815-CC2F-496D-AD15-26D54F70683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270076" y="1916113"/>
            <a:ext cx="1743075" cy="167798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742D4E25-3633-4F15-ADE7-716A54D9A7A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175975" y="1916113"/>
            <a:ext cx="1743075" cy="167798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8" name="Picture Placeholder 9">
            <a:extLst>
              <a:ext uri="{FF2B5EF4-FFF2-40B4-BE49-F238E27FC236}">
                <a16:creationId xmlns:a16="http://schemas.microsoft.com/office/drawing/2014/main" id="{44ECC1FA-DF07-4C63-B639-90AF8E9F011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082413" y="1916113"/>
            <a:ext cx="1743075" cy="167798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9" name="Picture Placeholder 9">
            <a:extLst>
              <a:ext uri="{FF2B5EF4-FFF2-40B4-BE49-F238E27FC236}">
                <a16:creationId xmlns:a16="http://schemas.microsoft.com/office/drawing/2014/main" id="{16B3BE5C-EC4D-4E26-9ABA-19A6FA92F6E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88851" y="1916113"/>
            <a:ext cx="1743075" cy="167798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57F76517-65FA-49EB-8596-6E634BBDEC4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6076949"/>
            <a:ext cx="1742536" cy="375489"/>
          </a:xfrm>
        </p:spPr>
        <p:txBody>
          <a:bodyPr>
            <a:noAutofit/>
          </a:bodyPr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000">
                <a:latin typeface="+mn-lt"/>
              </a:defRPr>
            </a:lvl2pPr>
            <a:lvl3pPr marL="155575" indent="-155575">
              <a:spcBef>
                <a:spcPts val="800"/>
              </a:spcBef>
              <a:defRPr sz="1000"/>
            </a:lvl3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Job title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8DF49509-BE34-4977-9D70-AA727FFDE74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63638" y="6076949"/>
            <a:ext cx="1742536" cy="375489"/>
          </a:xfrm>
        </p:spPr>
        <p:txBody>
          <a:bodyPr>
            <a:noAutofit/>
          </a:bodyPr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000">
                <a:latin typeface="+mn-lt"/>
              </a:defRPr>
            </a:lvl2pPr>
            <a:lvl3pPr marL="155575" indent="-155575">
              <a:spcBef>
                <a:spcPts val="800"/>
              </a:spcBef>
              <a:defRPr sz="1000"/>
            </a:lvl3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Job title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0ACD76A5-4D8F-4164-BBFC-3999F7037B0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270076" y="6076949"/>
            <a:ext cx="1742536" cy="375489"/>
          </a:xfrm>
        </p:spPr>
        <p:txBody>
          <a:bodyPr>
            <a:noAutofit/>
          </a:bodyPr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000">
                <a:latin typeface="+mn-lt"/>
              </a:defRPr>
            </a:lvl2pPr>
            <a:lvl3pPr marL="155575" indent="-155575">
              <a:spcBef>
                <a:spcPts val="800"/>
              </a:spcBef>
              <a:defRPr sz="1000"/>
            </a:lvl3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Job title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C0D8D959-DA42-4ACD-979B-51C96C66E17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76514" y="6076949"/>
            <a:ext cx="1742536" cy="375489"/>
          </a:xfrm>
        </p:spPr>
        <p:txBody>
          <a:bodyPr>
            <a:noAutofit/>
          </a:bodyPr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000">
                <a:latin typeface="+mn-lt"/>
              </a:defRPr>
            </a:lvl2pPr>
            <a:lvl3pPr marL="155575" indent="-155575">
              <a:spcBef>
                <a:spcPts val="800"/>
              </a:spcBef>
              <a:defRPr sz="1000"/>
            </a:lvl3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Job title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3260B98B-B0E0-4666-8A7E-F8BB0C5541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82952" y="6076949"/>
            <a:ext cx="1742536" cy="375489"/>
          </a:xfrm>
        </p:spPr>
        <p:txBody>
          <a:bodyPr>
            <a:noAutofit/>
          </a:bodyPr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000">
                <a:latin typeface="+mn-lt"/>
              </a:defRPr>
            </a:lvl2pPr>
            <a:lvl3pPr marL="155575" indent="-155575">
              <a:spcBef>
                <a:spcPts val="800"/>
              </a:spcBef>
              <a:defRPr sz="1000"/>
            </a:lvl3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Job title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3E7CC2B4-0FE8-4231-BB54-8DDE908C8E9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989390" y="6076949"/>
            <a:ext cx="1742536" cy="375489"/>
          </a:xfrm>
        </p:spPr>
        <p:txBody>
          <a:bodyPr>
            <a:noAutofit/>
          </a:bodyPr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000">
                <a:latin typeface="+mn-lt"/>
              </a:defRPr>
            </a:lvl2pPr>
            <a:lvl3pPr marL="155575" indent="-155575">
              <a:spcBef>
                <a:spcPts val="800"/>
              </a:spcBef>
              <a:defRPr sz="1000"/>
            </a:lvl3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Job title</a:t>
            </a:r>
          </a:p>
        </p:txBody>
      </p:sp>
      <p:sp>
        <p:nvSpPr>
          <p:cNvPr id="56" name="Picture Placeholder 9">
            <a:extLst>
              <a:ext uri="{FF2B5EF4-FFF2-40B4-BE49-F238E27FC236}">
                <a16:creationId xmlns:a16="http://schemas.microsoft.com/office/drawing/2014/main" id="{7DFA3A4E-383A-4CE4-9A60-E13D7C3BF7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57200" y="4291851"/>
            <a:ext cx="1743075" cy="167798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7" name="Picture Placeholder 9">
            <a:extLst>
              <a:ext uri="{FF2B5EF4-FFF2-40B4-BE49-F238E27FC236}">
                <a16:creationId xmlns:a16="http://schemas.microsoft.com/office/drawing/2014/main" id="{10E2860D-A864-4DCD-AF09-E6A10F943D7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363638" y="4291851"/>
            <a:ext cx="1743075" cy="167798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0E4D86D5-6BBE-44FE-9F6C-837868080BC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270076" y="4291851"/>
            <a:ext cx="1743075" cy="167798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9" name="Picture Placeholder 9">
            <a:extLst>
              <a:ext uri="{FF2B5EF4-FFF2-40B4-BE49-F238E27FC236}">
                <a16:creationId xmlns:a16="http://schemas.microsoft.com/office/drawing/2014/main" id="{D1A08F98-6919-4784-8407-00103FAD4A49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175975" y="4291851"/>
            <a:ext cx="1743075" cy="167798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7CBC0A17-45E3-4DB3-B119-A76FEA9A1342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082413" y="4291851"/>
            <a:ext cx="1743075" cy="167798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1" name="Picture Placeholder 9">
            <a:extLst>
              <a:ext uri="{FF2B5EF4-FFF2-40B4-BE49-F238E27FC236}">
                <a16:creationId xmlns:a16="http://schemas.microsoft.com/office/drawing/2014/main" id="{15CD1EA6-41A2-4569-A288-50DD2F84D38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988851" y="4291851"/>
            <a:ext cx="1743075" cy="167798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89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19FE-5522-4E7A-88F3-07331833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FE6D4-808E-4C3B-9E4A-E97DF1606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8909-4B50-4408-A35A-3BC91DE996AA}" type="datetime4">
              <a:rPr lang="en-GB" smtClean="0"/>
              <a:t>11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80ACF-37F3-48EC-AB1D-9F3FCF56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D8659-461B-49DE-B17D-0CA508DD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374D-40EA-46D5-B147-8C37E776FB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2FA261-BF53-461E-97FD-899E11E96CB6}"/>
              </a:ext>
            </a:extLst>
          </p:cNvPr>
          <p:cNvSpPr/>
          <p:nvPr userDrawn="1"/>
        </p:nvSpPr>
        <p:spPr>
          <a:xfrm>
            <a:off x="457200" y="1916113"/>
            <a:ext cx="11277600" cy="4427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563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FC478A-FD28-45F5-A767-D6607ACA4A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338B9-E6EF-47C5-A352-BB37EDB5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9FAA9B-01BD-4E16-B227-82BB3A76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7D1D-3B04-413F-8809-2E460FEBC6A0}" type="datetime4">
              <a:rPr lang="en-GB" smtClean="0"/>
              <a:t>11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91919-1FB7-4A17-A879-9007D216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8BE6D-45DF-446B-97C8-8CCCD78F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374D-40EA-46D5-B147-8C37E776FB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D4C09F-651A-480C-8790-DB04661EE9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1916113"/>
            <a:ext cx="2527300" cy="1512887"/>
          </a:xfrm>
        </p:spPr>
        <p:txBody>
          <a:bodyPr>
            <a:normAutofit/>
          </a:bodyPr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60064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C903-957E-40AD-BE9D-D9E80320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41FD0-6F31-4631-B2B5-D8E3CDD2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B76-6C2C-430C-AA56-03F58E73FDD5}" type="datetime4">
              <a:rPr lang="en-GB" smtClean="0"/>
              <a:t>11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F3453-AE63-4DE8-9055-39C5738A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04189-8E74-4C62-9119-D1A33316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374D-40EA-46D5-B147-8C37E776FB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8317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C99A3-39F7-4F2B-9543-29040657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7013574"/>
            <a:ext cx="2743200" cy="1873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054DEB-F773-4220-A4D5-29C2FB3307E5}" type="datetime4">
              <a:rPr lang="en-GB" smtClean="0"/>
              <a:t>11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C8F3B-48DF-4FFD-A4DF-99A16B8F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0399"/>
            <a:ext cx="4114800" cy="1873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© Kubrick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BDB5F-96DC-455F-8949-992D7823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7013574"/>
            <a:ext cx="2743200" cy="1873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6C374D-40EA-46D5-B147-8C37E776FB8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81B4B3-B56F-4A58-AD55-0F34FB0E0B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7600" y="5715900"/>
            <a:ext cx="1140555" cy="2844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0BF851-26F9-4425-B377-FB2764501A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52725" y="5671323"/>
            <a:ext cx="1733550" cy="369887"/>
          </a:xfrm>
        </p:spPr>
        <p:txBody>
          <a:bodyPr>
            <a:noAutofit/>
          </a:bodyPr>
          <a:lstStyle>
            <a:lvl1pPr>
              <a:lnSpc>
                <a:spcPts val="15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87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05D2-B516-4C02-8FA4-9F038C77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2FE1F-69B8-428B-AF80-247C32517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F69F5-892D-4C68-9D84-2D0E6A268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7A1D8-D490-4E05-A659-627C1683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ED50-E052-45F1-8BA2-DA4292F5EEB7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BBB5B-ED8B-417F-9AE4-AD92EDBC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084F4-CF15-4ECF-A686-815D26B0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5A48-5CCD-4456-9ED1-F76E4978B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28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C73B-E339-4B22-A1CD-B010B248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79115-5A6C-4748-A9E9-40238A69D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A4704-119D-441F-85FA-4CE46D8E8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F0001-DD09-4317-A608-C2F7A8081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DB847-E4B6-4CF4-B142-EB26904EC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4312F-F441-4316-B346-A313ECF4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ED50-E052-45F1-8BA2-DA4292F5EEB7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C9A30-0BBA-4EC1-9D34-2E6D3318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498AF-A8ED-47F4-86E9-56A4F5F2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5A48-5CCD-4456-9ED1-F76E4978B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22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AD1B-AC8D-4369-8F06-B544CBEF5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8C27A-BA31-45F6-95B5-334B8ABD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ED50-E052-45F1-8BA2-DA4292F5EEB7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0B0DA-8A96-4FEB-B8F6-59A00A41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5C01D-0150-4EEF-BE6C-C1525242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5A48-5CCD-4456-9ED1-F76E4978B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34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1CA4E-94E1-494E-B7B3-80139D09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ED50-E052-45F1-8BA2-DA4292F5EEB7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9605-54B2-422A-A470-D7CF940E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9A043-DF96-4F89-9BB8-5B5124AC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5A48-5CCD-4456-9ED1-F76E4978B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64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3D8F-A130-4C81-B033-71F4E478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AD986-3375-4CBF-9291-6DFA5EA6A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93930-DFD7-4AF5-B96E-6ADB6D419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A0951-8FE2-4BAA-A697-69A64585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ED50-E052-45F1-8BA2-DA4292F5EEB7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669F8-AC09-469F-B3A6-5684FAE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B8322-02FB-4838-A9FE-911DF385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5A48-5CCD-4456-9ED1-F76E4978B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01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36D0-C0C7-4626-BE45-978FA6BE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8021F-A9EB-4BA4-9478-DF8C079D2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EAE2A-57F5-42E9-94A2-AD2402B6F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05FC1-4C83-40CC-9C81-D69178E7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ED50-E052-45F1-8BA2-DA4292F5EEB7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B180-17B3-4D13-943D-6B624302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1C272-1274-4264-9D1C-064ECE1E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5A48-5CCD-4456-9ED1-F76E4978B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35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0E94C-78FA-4337-8798-C7967CD5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D7E3A-7A40-438B-AB3F-C3DEA4A59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62A6D-F830-436E-88DE-77E7177C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AED50-E052-45F1-8BA2-DA4292F5EEB7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0A988-D788-4346-A5D5-8CB45FC84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DA0C1-63DC-4709-894B-C63EFFB46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5A48-5CCD-4456-9ED1-F76E4978B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33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01487-EFF5-4B1E-BC15-23446C0D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800"/>
            <a:ext cx="9855200" cy="482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201AF-4CDD-4EE8-A84F-92E8F4278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15200"/>
            <a:ext cx="11277600" cy="435133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88D65-865D-4FDD-8F3E-DAB65CAF0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537324"/>
            <a:ext cx="2743200" cy="1873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29EC27F-BEEE-46D0-A76F-185712B93304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3467D-A5CB-417B-ABA3-8B7039D2C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34149"/>
            <a:ext cx="4114800" cy="1873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37E42-8E27-42E5-B661-77FAE9280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537324"/>
            <a:ext cx="2743200" cy="1873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E76C374D-40EA-46D5-B147-8C37E776FB8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EC4F6B-4332-450F-B00B-8C70816EF959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10908226" y="521748"/>
            <a:ext cx="835200" cy="2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2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100"/>
        </a:lnSpc>
        <a:spcBef>
          <a:spcPts val="1200"/>
        </a:spcBef>
        <a:buClr>
          <a:schemeClr val="tx2"/>
        </a:buClr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ts val="2100"/>
        </a:lnSpc>
        <a:spcBef>
          <a:spcPts val="12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324">
          <p15:clr>
            <a:srgbClr val="F26B43"/>
          </p15:clr>
        </p15:guide>
        <p15:guide id="6" orient="horz" pos="12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hjabreel/CharCnn_Keras/tree/master/data/ag_news_csv" TargetMode="Externa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naive-bayes-imdb/data" TargetMode="Externa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1748A8-A9CE-4E7B-99AA-91784590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759" y="5970790"/>
            <a:ext cx="2743200" cy="208756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DE35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1B8461-FA5A-49E6-9753-4A6BA43B2EE1}" type="datetime4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 March 2024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72E2AB-20EE-48A1-BE21-C2E3657F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Kubrick Group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832E43-59B2-4947-9795-C1C55086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C374D-40EA-46D5-B147-8C37E776FB84}" type="slidenum">
              <a:rPr kumimoji="0" lang="en-GB" sz="700" b="1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BCA07835-1D89-4F4E-A549-CB3CDA828D56}"/>
              </a:ext>
            </a:extLst>
          </p:cNvPr>
          <p:cNvSpPr txBox="1">
            <a:spLocks/>
          </p:cNvSpPr>
          <p:nvPr/>
        </p:nvSpPr>
        <p:spPr>
          <a:xfrm>
            <a:off x="957600" y="1930723"/>
            <a:ext cx="6542951" cy="25285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4F278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Natural Language Processing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srgbClr val="14F278"/>
              </a:solidFill>
              <a:latin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dirty="0">
                <a:solidFill>
                  <a:srgbClr val="14F278"/>
                </a:solidFill>
                <a:latin typeface="Georgia"/>
              </a:rPr>
              <a:t>Additional Exercises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14F278"/>
              </a:solidFill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4492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B2DC-8063-4B27-A8A4-A917A013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u="sng" dirty="0">
                <a:effectLst/>
                <a:latin typeface="Indie Flower" panose="02000000000000000000" pitchFamily="2" charset="0"/>
              </a:rPr>
              <a:t>Exercise – Text Classification (AG News Dataset)</a:t>
            </a:r>
            <a:br>
              <a:rPr lang="en-GB" sz="3600" u="sng" dirty="0">
                <a:effectLst/>
                <a:latin typeface="Indie Flower" panose="02000000000000000000" pitchFamily="2" charset="0"/>
              </a:rPr>
            </a:br>
            <a:endParaRPr lang="en-GB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D8DCE-A120-482F-A64D-C1E6E7B1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DC76A1-E724-4CE7-A855-D519FBE25939}" type="datetime4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 March 2024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F1BB8-1FBF-42A8-BA2F-0C2B8254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D1AA-9AD8-4241-90C8-B87DDA2B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C374D-40EA-46D5-B147-8C37E776FB84}" type="slidenum">
              <a:rPr kumimoji="0" lang="en-GB" sz="700" b="1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17E32A-725B-492C-8524-DD98CDE26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20"/>
            <a:ext cx="11277600" cy="4820880"/>
          </a:xfrm>
        </p:spPr>
        <p:txBody>
          <a:bodyPr>
            <a:noAutofit/>
          </a:bodyPr>
          <a:lstStyle/>
          <a:p>
            <a:pPr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Download the AG News dataset.  </a:t>
            </a:r>
          </a:p>
          <a:p>
            <a:pPr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  <a:hlinkClick r:id="rId2"/>
              </a:rPr>
              <a:t>https://github.com/mhjabreel/CharCnn_Keras/tree/master/data/ag_news_csv</a:t>
            </a:r>
            <a:endParaRPr lang="en-GB" sz="2400" dirty="0">
              <a:solidFill>
                <a:srgbClr val="000000"/>
              </a:solidFill>
              <a:latin typeface="Indie Flower" panose="02000000000000000000" pitchFamily="2" charset="0"/>
            </a:endParaRPr>
          </a:p>
          <a:p>
            <a:pPr marL="342900" marR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Use Bag of Words or TF-IDF to fit and transform the data.</a:t>
            </a:r>
          </a:p>
          <a:p>
            <a:pPr marL="342900" marR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Train and compare the performance of the following classifiers for classifying the news topics into the 4 categories.  </a:t>
            </a:r>
          </a:p>
          <a:p>
            <a:pPr marL="561975" lvl="1" indent="-342900">
              <a:lnSpc>
                <a:spcPct val="110000"/>
              </a:lnSpc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Naïve Bayes</a:t>
            </a:r>
          </a:p>
          <a:p>
            <a:pPr marL="561975" lvl="1" indent="-342900">
              <a:lnSpc>
                <a:spcPct val="110000"/>
              </a:lnSpc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Logistic Regression</a:t>
            </a:r>
          </a:p>
          <a:p>
            <a:pPr marL="561975" lvl="1" indent="-342900">
              <a:lnSpc>
                <a:spcPct val="110000"/>
              </a:lnSpc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Random Forest Classifier</a:t>
            </a:r>
          </a:p>
          <a:p>
            <a:pPr marL="561975" lvl="1" indent="-342900">
              <a:lnSpc>
                <a:spcPct val="110000"/>
              </a:lnSpc>
              <a:spcBef>
                <a:spcPts val="0"/>
              </a:spcBef>
            </a:pPr>
            <a:r>
              <a:rPr lang="en-GB" sz="2400" dirty="0" err="1">
                <a:solidFill>
                  <a:srgbClr val="000000"/>
                </a:solidFill>
                <a:latin typeface="Indie Flower" panose="02000000000000000000" pitchFamily="2" charset="0"/>
              </a:rPr>
              <a:t>XGBoost</a:t>
            </a: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 Classifier</a:t>
            </a:r>
          </a:p>
          <a:p>
            <a:pPr marL="561975" lvl="1" indent="-342900">
              <a:lnSpc>
                <a:spcPct val="110000"/>
              </a:lnSpc>
              <a:spcBef>
                <a:spcPts val="0"/>
              </a:spcBef>
            </a:pPr>
            <a:endParaRPr lang="en-GB" sz="2400" dirty="0">
              <a:solidFill>
                <a:srgbClr val="000000"/>
              </a:solidFill>
              <a:latin typeface="Indie Flow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41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B2DC-8063-4B27-A8A4-A917A013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u="sng" dirty="0">
                <a:effectLst/>
                <a:latin typeface="Indie Flower" panose="02000000000000000000" pitchFamily="2" charset="0"/>
              </a:rPr>
              <a:t>Exercise - Sentiment Analysis (IMDB Reviews)  </a:t>
            </a:r>
            <a:br>
              <a:rPr lang="en-GB" sz="3600" u="sng" dirty="0">
                <a:effectLst/>
                <a:latin typeface="Indie Flower" panose="02000000000000000000" pitchFamily="2" charset="0"/>
              </a:rPr>
            </a:br>
            <a:endParaRPr lang="en-GB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D8DCE-A120-482F-A64D-C1E6E7B1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DC76A1-E724-4CE7-A855-D519FBE25939}" type="datetime4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 March 2024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F1BB8-1FBF-42A8-BA2F-0C2B8254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D1AA-9AD8-4241-90C8-B87DDA2B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C374D-40EA-46D5-B147-8C37E776FB84}" type="slidenum">
              <a:rPr kumimoji="0" lang="en-GB" sz="700" b="1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17E32A-725B-492C-8524-DD98CDE26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20"/>
            <a:ext cx="11277600" cy="4820880"/>
          </a:xfrm>
        </p:spPr>
        <p:txBody>
          <a:bodyPr>
            <a:noAutofit/>
          </a:bodyPr>
          <a:lstStyle/>
          <a:p>
            <a:pPr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Download the IMDB dataset from Kaggle.  </a:t>
            </a:r>
          </a:p>
          <a:p>
            <a:pPr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  <a:hlinkClick r:id="rId2"/>
              </a:rPr>
              <a:t>https://www.kaggle.com/c/naive-bayes-imdb/data</a:t>
            </a: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    </a:t>
            </a:r>
          </a:p>
          <a:p>
            <a:pPr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GB" sz="2400" dirty="0">
              <a:solidFill>
                <a:srgbClr val="000000"/>
              </a:solidFill>
              <a:latin typeface="Indie Flower" panose="02000000000000000000" pitchFamily="2" charset="0"/>
            </a:endParaRPr>
          </a:p>
          <a:p>
            <a:pPr marL="342900" marR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Perform some exploratory data analysis. What are some words that indicate a positive review? How about words that are indicative of a negative review?  </a:t>
            </a:r>
          </a:p>
          <a:p>
            <a:pPr marL="342900" marR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Build a classifier for classifying IMDB sentiment.  </a:t>
            </a:r>
          </a:p>
          <a:p>
            <a:pPr marL="342900" marR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Think about how you could use your classifier to do sentiment analysis in general. What do you think the limitations are?  </a:t>
            </a:r>
            <a:endParaRPr lang="en-GB" sz="2000" dirty="0">
              <a:solidFill>
                <a:srgbClr val="000000"/>
              </a:solidFill>
              <a:latin typeface="Indie Flower" panose="02000000000000000000" pitchFamily="2" charset="0"/>
              <a:ea typeface="Fira Code Light" pitchFamily="1" charset="0"/>
              <a:cs typeface="Fira Code Light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5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B2DC-8063-4B27-A8A4-A917A013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u="sng" dirty="0">
                <a:effectLst/>
                <a:latin typeface="Indie Flower" panose="02000000000000000000" pitchFamily="2" charset="0"/>
              </a:rPr>
              <a:t>Exercise - Movie Recommender System with TF-IDF  </a:t>
            </a:r>
            <a:endParaRPr lang="en-GB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D8DCE-A120-482F-A64D-C1E6E7B1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DC76A1-E724-4CE7-A855-D519FBE25939}" type="datetime4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 March 2024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F1BB8-1FBF-42A8-BA2F-0C2B8254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D1AA-9AD8-4241-90C8-B87DDA2B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C374D-40EA-46D5-B147-8C37E776FB84}" type="slidenum">
              <a:rPr kumimoji="0" lang="en-GB" sz="700" b="1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17E32A-725B-492C-8524-DD98CDE26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20"/>
            <a:ext cx="11277600" cy="4820880"/>
          </a:xfrm>
        </p:spPr>
        <p:txBody>
          <a:bodyPr>
            <a:noAutofit/>
          </a:bodyPr>
          <a:lstStyle/>
          <a:p>
            <a:pPr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Build a recommender system with movie plot summaries. </a:t>
            </a:r>
          </a:p>
          <a:p>
            <a:pPr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GB" sz="2400" dirty="0">
              <a:solidFill>
                <a:srgbClr val="000000"/>
              </a:solidFill>
              <a:latin typeface="Indie Flower" panose="02000000000000000000" pitchFamily="2" charset="0"/>
            </a:endParaRPr>
          </a:p>
          <a:p>
            <a:pPr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Starter code / instructions available in this file in the code folder: </a:t>
            </a:r>
            <a:r>
              <a:rPr lang="en-GB" sz="2000" dirty="0">
                <a:solidFill>
                  <a:srgbClr val="000000"/>
                </a:solidFill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nlp_imdb_tfidf_recommender_starter.py  </a:t>
            </a:r>
          </a:p>
          <a:p>
            <a:pPr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GB" sz="2400" dirty="0">
              <a:solidFill>
                <a:srgbClr val="000000"/>
              </a:solidFill>
              <a:latin typeface="Indie Flower" panose="02000000000000000000" pitchFamily="2" charset="0"/>
            </a:endParaRPr>
          </a:p>
          <a:p>
            <a:pPr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Hint:  Make sure to find similar movies by first filtering on the genre.  </a:t>
            </a:r>
          </a:p>
        </p:txBody>
      </p:sp>
    </p:spTree>
    <p:extLst>
      <p:ext uri="{BB962C8B-B14F-4D97-AF65-F5344CB8AC3E}">
        <p14:creationId xmlns:p14="http://schemas.microsoft.com/office/powerpoint/2010/main" val="192841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Kubrick">
      <a:dk1>
        <a:srgbClr val="223536"/>
      </a:dk1>
      <a:lt1>
        <a:sysClr val="window" lastClr="FFFFFF"/>
      </a:lt1>
      <a:dk2>
        <a:srgbClr val="14F278"/>
      </a:dk2>
      <a:lt2>
        <a:srgbClr val="F2F5F4"/>
      </a:lt2>
      <a:accent1>
        <a:srgbClr val="223536"/>
      </a:accent1>
      <a:accent2>
        <a:srgbClr val="5A6868"/>
      </a:accent2>
      <a:accent3>
        <a:srgbClr val="9DA4A4"/>
      </a:accent3>
      <a:accent4>
        <a:srgbClr val="062721"/>
      </a:accent4>
      <a:accent5>
        <a:srgbClr val="415D59"/>
      </a:accent5>
      <a:accent6>
        <a:srgbClr val="CED4D4"/>
      </a:accent6>
      <a:hlink>
        <a:srgbClr val="0563C1"/>
      </a:hlink>
      <a:folHlink>
        <a:srgbClr val="954F72"/>
      </a:folHlink>
    </a:clrScheme>
    <a:fontScheme name="Kubrick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tIns="36000" bIns="36000" rtlCol="0" anchor="t" anchorCtr="0">
        <a:spAutoFit/>
      </a:bodyPr>
      <a:lstStyle>
        <a:defPPr algn="l">
          <a:lnSpc>
            <a:spcPts val="1600"/>
          </a:lnSpc>
          <a:defRPr sz="800" cap="all" dirty="0" smtClean="0">
            <a:solidFill>
              <a:schemeClr val="tx2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Kubrick_MSOffice_Logo_V2.potx" id="{7CCF77B5-6922-413D-A458-5DB9B8521DCD}" vid="{EA4EEBD3-F4EC-4E1D-B3E8-5518B6D659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249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Fira Code Light</vt:lpstr>
      <vt:lpstr>Georgia</vt:lpstr>
      <vt:lpstr>Indie Flower</vt:lpstr>
      <vt:lpstr>Office Theme</vt:lpstr>
      <vt:lpstr>1_Office Theme</vt:lpstr>
      <vt:lpstr>PowerPoint Presentation</vt:lpstr>
      <vt:lpstr>Exercise – Text Classification (AG News Dataset) </vt:lpstr>
      <vt:lpstr>Exercise - Sentiment Analysis (IMDB Reviews)   </vt:lpstr>
      <vt:lpstr>Exercise - Movie Recommender System with TF-IDF 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Varadarajan</dc:creator>
  <cp:lastModifiedBy>Ram Varadarajan</cp:lastModifiedBy>
  <cp:revision>20</cp:revision>
  <dcterms:created xsi:type="dcterms:W3CDTF">2022-07-04T10:25:57Z</dcterms:created>
  <dcterms:modified xsi:type="dcterms:W3CDTF">2024-03-11T09:58:14Z</dcterms:modified>
</cp:coreProperties>
</file>