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F84DB-4F91-58EC-5320-7163F34C6B3A}" v="1039" dt="2025-02-01T20:18:42.325"/>
    <p1510:client id="{CE893901-8C77-5F7E-BE92-43B0B4228CFC}" v="29" dt="2025-02-01T20:20:14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1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0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93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0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08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7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5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Оборона</a:t>
            </a:r>
            <a:r>
              <a:rPr lang="en-US" dirty="0"/>
              <a:t> </a:t>
            </a:r>
            <a:r>
              <a:rPr lang="en-US" dirty="0" err="1"/>
              <a:t>Проциона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Беляков</a:t>
            </a:r>
            <a:r>
              <a:rPr lang="en-US" dirty="0"/>
              <a:t> </a:t>
            </a:r>
            <a:r>
              <a:rPr lang="en-US" dirty="0" err="1"/>
              <a:t>Максим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8294-7B80-B75B-14A4-212B76C6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Идея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4519-F80B-A57D-6DB6-787F7145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786358" cy="362945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Оборона</a:t>
            </a:r>
            <a:r>
              <a:rPr lang="en-US" dirty="0"/>
              <a:t> </a:t>
            </a:r>
            <a:r>
              <a:rPr lang="en-US" dirty="0" err="1"/>
              <a:t>Проциона</a:t>
            </a:r>
            <a:r>
              <a:rPr lang="en-US" dirty="0"/>
              <a:t> - </a:t>
            </a:r>
            <a:r>
              <a:rPr lang="en-US" dirty="0" err="1"/>
              <a:t>аркада-шутер</a:t>
            </a:r>
            <a:r>
              <a:rPr lang="en-US" dirty="0"/>
              <a:t> в </a:t>
            </a:r>
            <a:r>
              <a:rPr lang="en-US" dirty="0" err="1"/>
              <a:t>космическом</a:t>
            </a:r>
            <a:r>
              <a:rPr lang="en-US" dirty="0"/>
              <a:t> </a:t>
            </a:r>
            <a:r>
              <a:rPr lang="en-US" dirty="0" err="1"/>
              <a:t>сеттинге</a:t>
            </a:r>
            <a:r>
              <a:rPr lang="en-US" dirty="0"/>
              <a:t>. </a:t>
            </a:r>
            <a:r>
              <a:rPr lang="en-US" dirty="0" err="1"/>
              <a:t>Игрок</a:t>
            </a:r>
            <a:r>
              <a:rPr lang="en-US" dirty="0"/>
              <a:t> </a:t>
            </a:r>
            <a:r>
              <a:rPr lang="en-US" dirty="0" err="1"/>
              <a:t>управляет</a:t>
            </a:r>
            <a:r>
              <a:rPr lang="en-US" dirty="0"/>
              <a:t> </a:t>
            </a:r>
            <a:r>
              <a:rPr lang="en-US" dirty="0" err="1"/>
              <a:t>космическим</a:t>
            </a:r>
            <a:r>
              <a:rPr lang="en-US" dirty="0"/>
              <a:t> </a:t>
            </a:r>
            <a:r>
              <a:rPr lang="en-US" dirty="0" err="1"/>
              <a:t>кораблём</a:t>
            </a:r>
            <a:r>
              <a:rPr lang="en-US" dirty="0"/>
              <a:t> и </a:t>
            </a:r>
            <a:r>
              <a:rPr lang="en-US" dirty="0" err="1"/>
              <a:t>борется</a:t>
            </a:r>
            <a:r>
              <a:rPr lang="en-US" dirty="0"/>
              <a:t> с </a:t>
            </a:r>
            <a:r>
              <a:rPr lang="en-US" dirty="0" err="1"/>
              <a:t>захватчиками</a:t>
            </a:r>
            <a:r>
              <a:rPr lang="en-US" dirty="0"/>
              <a:t>. В </a:t>
            </a:r>
            <a:r>
              <a:rPr lang="en-US" dirty="0" err="1"/>
              <a:t>игре</a:t>
            </a:r>
            <a:r>
              <a:rPr lang="en-US" dirty="0"/>
              <a:t> </a:t>
            </a:r>
            <a:r>
              <a:rPr lang="en-US" dirty="0" err="1"/>
              <a:t>игрока</a:t>
            </a:r>
            <a:r>
              <a:rPr lang="en-US" dirty="0"/>
              <a:t> </a:t>
            </a:r>
            <a:r>
              <a:rPr lang="en-US" dirty="0" err="1"/>
              <a:t>ожидают</a:t>
            </a:r>
            <a:r>
              <a:rPr lang="en-US" dirty="0"/>
              <a:t> </a:t>
            </a:r>
            <a:r>
              <a:rPr lang="en-US" dirty="0" err="1"/>
              <a:t>жёсткая</a:t>
            </a:r>
            <a:r>
              <a:rPr lang="en-US" dirty="0"/>
              <a:t> и </a:t>
            </a:r>
            <a:r>
              <a:rPr lang="en-US" dirty="0" err="1"/>
              <a:t>нескончаемая</a:t>
            </a:r>
            <a:r>
              <a:rPr lang="en-US" dirty="0"/>
              <a:t> </a:t>
            </a:r>
            <a:r>
              <a:rPr lang="en-US" dirty="0" err="1"/>
              <a:t>война</a:t>
            </a:r>
            <a:r>
              <a:rPr lang="en-US" dirty="0"/>
              <a:t>, </a:t>
            </a:r>
            <a:r>
              <a:rPr lang="en-US" dirty="0" err="1"/>
              <a:t>где</a:t>
            </a:r>
            <a:r>
              <a:rPr lang="en-US" dirty="0"/>
              <a:t> </a:t>
            </a:r>
            <a:r>
              <a:rPr lang="en-US" dirty="0" err="1"/>
              <a:t>каждое</a:t>
            </a:r>
            <a:r>
              <a:rPr lang="en-US" dirty="0"/>
              <a:t> </a:t>
            </a:r>
            <a:r>
              <a:rPr lang="en-US" dirty="0" err="1"/>
              <a:t>сражение</a:t>
            </a:r>
            <a:r>
              <a:rPr lang="en-US" dirty="0"/>
              <a:t> - </a:t>
            </a:r>
            <a:r>
              <a:rPr lang="en-US" dirty="0" err="1"/>
              <a:t>борьба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выживание</a:t>
            </a:r>
            <a:r>
              <a:rPr lang="en-US" dirty="0"/>
              <a:t>, </a:t>
            </a:r>
            <a:r>
              <a:rPr lang="en-US" dirty="0" err="1"/>
              <a:t>затягивающий</a:t>
            </a:r>
            <a:r>
              <a:rPr lang="en-US" dirty="0"/>
              <a:t> и </a:t>
            </a:r>
            <a:r>
              <a:rPr lang="en-US" dirty="0" err="1"/>
              <a:t>постепенно</a:t>
            </a:r>
            <a:r>
              <a:rPr lang="en-US" dirty="0"/>
              <a:t> </a:t>
            </a:r>
            <a:r>
              <a:rPr lang="en-US" dirty="0" err="1"/>
              <a:t>усложняющийся</a:t>
            </a:r>
            <a:r>
              <a:rPr lang="en-US" dirty="0"/>
              <a:t> </a:t>
            </a:r>
            <a:r>
              <a:rPr lang="en-US" dirty="0" err="1"/>
              <a:t>геймплей</a:t>
            </a:r>
            <a:r>
              <a:rPr lang="en-US" dirty="0"/>
              <a:t>, </a:t>
            </a:r>
            <a:r>
              <a:rPr lang="en-US" dirty="0" err="1"/>
              <a:t>множество</a:t>
            </a:r>
            <a:r>
              <a:rPr lang="en-US" dirty="0"/>
              <a:t> </a:t>
            </a:r>
            <a:r>
              <a:rPr lang="en-US" dirty="0" err="1"/>
              <a:t>уникальных</a:t>
            </a:r>
            <a:r>
              <a:rPr lang="en-US" dirty="0"/>
              <a:t> </a:t>
            </a:r>
            <a:r>
              <a:rPr lang="en-US" dirty="0" err="1"/>
              <a:t>противников</a:t>
            </a:r>
            <a:endParaRPr lang="en-US" dirty="0"/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9D86338A-70CE-FAC2-E713-56AF0F71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6" y="2969258"/>
            <a:ext cx="4643718" cy="28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2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38F1-F9C0-9DDE-4B3C-9D749C6F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Идея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98D3-91E6-033B-9CD1-4DE7D5C7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791277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Основная</a:t>
            </a:r>
            <a:r>
              <a:rPr lang="en-US" sz="2400" dirty="0"/>
              <a:t> </a:t>
            </a:r>
            <a:r>
              <a:rPr lang="en-US" sz="2400" dirty="0" err="1"/>
              <a:t>механика</a:t>
            </a:r>
            <a:r>
              <a:rPr lang="en-US" sz="2400" dirty="0"/>
              <a:t> </a:t>
            </a:r>
            <a:r>
              <a:rPr lang="en-US" sz="2400" dirty="0" err="1"/>
              <a:t>игры</a:t>
            </a:r>
            <a:r>
              <a:rPr lang="en-US" sz="2400" dirty="0"/>
              <a:t> - </a:t>
            </a:r>
            <a:r>
              <a:rPr lang="en-US" sz="2400" dirty="0" err="1"/>
              <a:t>это</a:t>
            </a:r>
            <a:r>
              <a:rPr lang="en-US" sz="2400" dirty="0"/>
              <a:t> </a:t>
            </a:r>
            <a:r>
              <a:rPr lang="en-US" sz="2400" dirty="0" err="1"/>
              <a:t>система</a:t>
            </a:r>
            <a:r>
              <a:rPr lang="en-US" sz="2400" dirty="0"/>
              <a:t> </a:t>
            </a:r>
            <a:r>
              <a:rPr lang="en-US" sz="2400" dirty="0" err="1"/>
              <a:t>очков</a:t>
            </a:r>
            <a:r>
              <a:rPr lang="en-US" sz="2400" dirty="0"/>
              <a:t>, </a:t>
            </a:r>
            <a:r>
              <a:rPr lang="en-US" sz="2400" dirty="0" err="1"/>
              <a:t>регулирующая</a:t>
            </a:r>
            <a:r>
              <a:rPr lang="en-US" sz="2400" dirty="0"/>
              <a:t> </a:t>
            </a:r>
            <a:r>
              <a:rPr lang="en-US" sz="2400" dirty="0" err="1"/>
              <a:t>сложность</a:t>
            </a:r>
            <a:r>
              <a:rPr lang="en-US" sz="2400" dirty="0"/>
              <a:t> и </a:t>
            </a:r>
            <a:r>
              <a:rPr lang="en-US" sz="2400" dirty="0" err="1"/>
              <a:t>скорость</a:t>
            </a:r>
            <a:r>
              <a:rPr lang="en-US" sz="2400" dirty="0"/>
              <a:t> </a:t>
            </a:r>
            <a:r>
              <a:rPr lang="en-US" sz="2400" dirty="0" err="1"/>
              <a:t>геймплея</a:t>
            </a:r>
            <a:r>
              <a:rPr lang="en-US" sz="2400" dirty="0"/>
              <a:t> и </a:t>
            </a:r>
            <a:r>
              <a:rPr lang="en-US" sz="2400" dirty="0" err="1"/>
              <a:t>отвечающая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спавн</a:t>
            </a:r>
            <a:r>
              <a:rPr lang="en-US" sz="2400" dirty="0"/>
              <a:t> </a:t>
            </a:r>
            <a:r>
              <a:rPr lang="en-US" sz="2400" dirty="0" err="1"/>
              <a:t>противников</a:t>
            </a:r>
            <a:r>
              <a:rPr lang="en-US" sz="2400" dirty="0"/>
              <a:t>. В </a:t>
            </a:r>
            <a:r>
              <a:rPr lang="en-US" sz="2400" dirty="0" err="1"/>
              <a:t>игре</a:t>
            </a:r>
            <a:r>
              <a:rPr lang="en-US" sz="2400" dirty="0"/>
              <a:t> </a:t>
            </a:r>
            <a:r>
              <a:rPr lang="en-US" sz="2400" dirty="0" err="1"/>
              <a:t>планируется</a:t>
            </a:r>
            <a:r>
              <a:rPr lang="en-US" sz="2400" dirty="0"/>
              <a:t> </a:t>
            </a:r>
            <a:r>
              <a:rPr lang="en-US" sz="2400" dirty="0" err="1"/>
              <a:t>около</a:t>
            </a:r>
            <a:r>
              <a:rPr lang="en-US" sz="2400" dirty="0"/>
              <a:t> "</a:t>
            </a:r>
            <a:r>
              <a:rPr lang="en-US" sz="2400" dirty="0" err="1"/>
              <a:t>бесконечно</a:t>
            </a:r>
            <a:r>
              <a:rPr lang="en-US" sz="2400" dirty="0"/>
              <a:t> </a:t>
            </a:r>
            <a:r>
              <a:rPr lang="en-US" sz="2400" dirty="0" err="1"/>
              <a:t>долгий</a:t>
            </a:r>
            <a:r>
              <a:rPr lang="en-US" sz="2400" dirty="0"/>
              <a:t>" </a:t>
            </a:r>
            <a:r>
              <a:rPr lang="en-US" sz="2400" dirty="0" err="1"/>
              <a:t>геймплей</a:t>
            </a:r>
            <a:r>
              <a:rPr lang="en-US" sz="2400" dirty="0"/>
              <a:t>, </a:t>
            </a:r>
            <a:r>
              <a:rPr lang="en-US" sz="2400" dirty="0" err="1"/>
              <a:t>условно</a:t>
            </a:r>
            <a:r>
              <a:rPr lang="en-US" sz="2400" dirty="0"/>
              <a:t> </a:t>
            </a:r>
            <a:r>
              <a:rPr lang="en-US" sz="2400" dirty="0" err="1"/>
              <a:t>до</a:t>
            </a:r>
            <a:r>
              <a:rPr lang="en-US" sz="2400" dirty="0"/>
              <a:t> 1 </a:t>
            </a:r>
            <a:r>
              <a:rPr lang="en-US" sz="2400" dirty="0" err="1"/>
              <a:t>милллиона</a:t>
            </a:r>
            <a:r>
              <a:rPr lang="en-US" sz="2400" dirty="0"/>
              <a:t> </a:t>
            </a:r>
            <a:r>
              <a:rPr lang="en-US" sz="2400" dirty="0" err="1"/>
              <a:t>очков</a:t>
            </a: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F4BE8E1F-4FF5-135E-4BD4-13C746FB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41" y="3033595"/>
            <a:ext cx="4796118" cy="29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2CC4-37AC-BA36-3026-7C0A3A2A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Актуальность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B0D6-5098-77CE-8EC4-FECAAEFB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Сделал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рофлу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60A3-56AD-9314-D843-1AB6C669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Что</a:t>
            </a:r>
            <a:r>
              <a:rPr lang="en-US" dirty="0"/>
              <a:t> </a:t>
            </a:r>
            <a:r>
              <a:rPr lang="en-US" err="1"/>
              <a:t>Реализовано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34E7-665B-762E-E845-76FFBEBF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кораблём</a:t>
            </a:r>
            <a:r>
              <a:rPr lang="en-US" dirty="0"/>
              <a:t> и </a:t>
            </a:r>
            <a:r>
              <a:rPr lang="en-US" dirty="0" err="1"/>
              <a:t>стрельба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Метеориты</a:t>
            </a:r>
            <a:endParaRPr lang="en-US" dirty="0" err="1"/>
          </a:p>
          <a:p>
            <a:pPr marL="457200" indent="-457200">
              <a:buChar char="•"/>
            </a:pPr>
            <a:r>
              <a:rPr lang="en-US" dirty="0" err="1"/>
              <a:t>Плавно</a:t>
            </a:r>
            <a:r>
              <a:rPr lang="en-US" dirty="0"/>
              <a:t> </a:t>
            </a:r>
            <a:r>
              <a:rPr lang="en-US" dirty="0" err="1"/>
              <a:t>движущийся</a:t>
            </a:r>
            <a:r>
              <a:rPr lang="en-US" dirty="0"/>
              <a:t> </a:t>
            </a:r>
            <a:r>
              <a:rPr lang="en-US" dirty="0" err="1"/>
              <a:t>фон</a:t>
            </a:r>
          </a:p>
          <a:p>
            <a:pPr marL="457200" indent="-457200">
              <a:buChar char="•"/>
            </a:pPr>
            <a:endParaRPr lang="en-US" dirty="0"/>
          </a:p>
        </p:txBody>
      </p:sp>
      <p:pic>
        <p:nvPicPr>
          <p:cNvPr id="4" name="Picture 3" descr="A collage of planets and stars&#10;&#10;AI-generated content may be incorrect.">
            <a:extLst>
              <a:ext uri="{FF2B5EF4-FFF2-40B4-BE49-F238E27FC236}">
                <a16:creationId xmlns:a16="http://schemas.microsoft.com/office/drawing/2014/main" id="{16FD74C4-41EB-3898-F773-81F75E10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576" y="3428803"/>
            <a:ext cx="4858871" cy="28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D4B0-9ED6-3A54-A0C1-E1BFAD71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Структура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7C13A-EF82-65B8-453E-49007D27662D}"/>
              </a:ext>
            </a:extLst>
          </p:cNvPr>
          <p:cNvSpPr/>
          <p:nvPr/>
        </p:nvSpPr>
        <p:spPr>
          <a:xfrm>
            <a:off x="291054" y="2985247"/>
            <a:ext cx="11600926" cy="3020508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5325D-C06A-9C9C-B008-A379E7C6FE05}"/>
              </a:ext>
            </a:extLst>
          </p:cNvPr>
          <p:cNvSpPr txBox="1"/>
          <p:nvPr/>
        </p:nvSpPr>
        <p:spPr>
          <a:xfrm>
            <a:off x="4409440" y="2397760"/>
            <a:ext cx="3515360" cy="2133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E3EC9-7697-816B-2467-36D709EC2ACE}"/>
              </a:ext>
            </a:extLst>
          </p:cNvPr>
          <p:cNvSpPr txBox="1"/>
          <p:nvPr/>
        </p:nvSpPr>
        <p:spPr>
          <a:xfrm>
            <a:off x="3260165" y="2431826"/>
            <a:ext cx="5669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Gamescene</a:t>
            </a:r>
            <a:r>
              <a:rPr lang="en-US" dirty="0"/>
              <a:t> - </a:t>
            </a:r>
            <a:r>
              <a:rPr lang="en-US" dirty="0" err="1"/>
              <a:t>задний</a:t>
            </a:r>
            <a:r>
              <a:rPr lang="en-US" dirty="0"/>
              <a:t> </a:t>
            </a:r>
            <a:r>
              <a:rPr lang="en-US" dirty="0" err="1"/>
              <a:t>фон</a:t>
            </a:r>
            <a:r>
              <a:rPr lang="en-US" dirty="0"/>
              <a:t> и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очков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8F56A4-4672-7621-2960-521F05E77CBB}"/>
              </a:ext>
            </a:extLst>
          </p:cNvPr>
          <p:cNvSpPr/>
          <p:nvPr/>
        </p:nvSpPr>
        <p:spPr>
          <a:xfrm>
            <a:off x="1752300" y="3263151"/>
            <a:ext cx="301273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FF02BD-B906-B3BE-88CB-5D9C9EB6F6B6}"/>
              </a:ext>
            </a:extLst>
          </p:cNvPr>
          <p:cNvSpPr/>
          <p:nvPr/>
        </p:nvSpPr>
        <p:spPr>
          <a:xfrm>
            <a:off x="7417994" y="3263151"/>
            <a:ext cx="301273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3FC02-A693-26F7-DC9E-18D416191C38}"/>
              </a:ext>
            </a:extLst>
          </p:cNvPr>
          <p:cNvSpPr txBox="1"/>
          <p:nvPr/>
        </p:nvSpPr>
        <p:spPr>
          <a:xfrm>
            <a:off x="1964466" y="3474721"/>
            <a:ext cx="2597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Entity - </a:t>
            </a:r>
            <a:r>
              <a:rPr lang="en-US" dirty="0" err="1"/>
              <a:t>сущность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D2C98-8117-7FA9-23D7-CA5D3182B5B9}"/>
              </a:ext>
            </a:extLst>
          </p:cNvPr>
          <p:cNvSpPr txBox="1"/>
          <p:nvPr/>
        </p:nvSpPr>
        <p:spPr>
          <a:xfrm>
            <a:off x="7630160" y="3474721"/>
            <a:ext cx="2597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Projectile- </a:t>
            </a:r>
            <a:r>
              <a:rPr lang="en-US" dirty="0" err="1"/>
              <a:t>снаряд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D04960-15B4-D46C-6076-6855643F23FF}"/>
              </a:ext>
            </a:extLst>
          </p:cNvPr>
          <p:cNvSpPr/>
          <p:nvPr/>
        </p:nvSpPr>
        <p:spPr>
          <a:xfrm>
            <a:off x="766182" y="4589927"/>
            <a:ext cx="196386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CA4ED8-4639-845C-5550-3D8CB8DC0EBC}"/>
              </a:ext>
            </a:extLst>
          </p:cNvPr>
          <p:cNvSpPr/>
          <p:nvPr/>
        </p:nvSpPr>
        <p:spPr>
          <a:xfrm>
            <a:off x="3787287" y="4589927"/>
            <a:ext cx="196386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AFAE42-5686-9B42-BB07-1D1B78917280}"/>
              </a:ext>
            </a:extLst>
          </p:cNvPr>
          <p:cNvSpPr/>
          <p:nvPr/>
        </p:nvSpPr>
        <p:spPr>
          <a:xfrm>
            <a:off x="6387052" y="4589927"/>
            <a:ext cx="196386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775992-9E82-EF0F-D129-92CB7AECE9A0}"/>
              </a:ext>
            </a:extLst>
          </p:cNvPr>
          <p:cNvSpPr/>
          <p:nvPr/>
        </p:nvSpPr>
        <p:spPr>
          <a:xfrm>
            <a:off x="9452981" y="4589927"/>
            <a:ext cx="196386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017C0-F930-5575-5404-31D85941A53C}"/>
              </a:ext>
            </a:extLst>
          </p:cNvPr>
          <p:cNvSpPr txBox="1"/>
          <p:nvPr/>
        </p:nvSpPr>
        <p:spPr>
          <a:xfrm>
            <a:off x="1017194" y="4806278"/>
            <a:ext cx="1452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Player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00282-ABF7-510E-0FE5-7DCE364B7512}"/>
              </a:ext>
            </a:extLst>
          </p:cNvPr>
          <p:cNvSpPr txBox="1"/>
          <p:nvPr/>
        </p:nvSpPr>
        <p:spPr>
          <a:xfrm>
            <a:off x="3876935" y="4806276"/>
            <a:ext cx="17845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Meteorite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363F2-46FC-D04F-7A9D-E88716B259FB}"/>
              </a:ext>
            </a:extLst>
          </p:cNvPr>
          <p:cNvSpPr txBox="1"/>
          <p:nvPr/>
        </p:nvSpPr>
        <p:spPr>
          <a:xfrm>
            <a:off x="6476699" y="4671805"/>
            <a:ext cx="17845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PlayerProjectile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8FE3F8-B176-BAFE-D9B5-32A44F265B72}"/>
              </a:ext>
            </a:extLst>
          </p:cNvPr>
          <p:cNvSpPr txBox="1"/>
          <p:nvPr/>
        </p:nvSpPr>
        <p:spPr>
          <a:xfrm>
            <a:off x="9497806" y="4671805"/>
            <a:ext cx="18742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EnemyProjectile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FBAE56-1249-14A1-1776-7EC5BB5B3C3E}"/>
              </a:ext>
            </a:extLst>
          </p:cNvPr>
          <p:cNvCxnSpPr/>
          <p:nvPr/>
        </p:nvCxnSpPr>
        <p:spPr>
          <a:xfrm>
            <a:off x="1749910" y="3477708"/>
            <a:ext cx="1196" cy="110325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FD51E3-0479-6A42-9BE7-5353C1CD3613}"/>
              </a:ext>
            </a:extLst>
          </p:cNvPr>
          <p:cNvCxnSpPr>
            <a:cxnSpLocks/>
          </p:cNvCxnSpPr>
          <p:nvPr/>
        </p:nvCxnSpPr>
        <p:spPr>
          <a:xfrm>
            <a:off x="4771016" y="3486672"/>
            <a:ext cx="1196" cy="110325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9D5234-B902-A81E-AAA3-FC38EB3E592E}"/>
              </a:ext>
            </a:extLst>
          </p:cNvPr>
          <p:cNvCxnSpPr>
            <a:cxnSpLocks/>
          </p:cNvCxnSpPr>
          <p:nvPr/>
        </p:nvCxnSpPr>
        <p:spPr>
          <a:xfrm>
            <a:off x="7415604" y="3513566"/>
            <a:ext cx="1196" cy="110325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3E6644-9DED-3085-86D0-5145702ABC15}"/>
              </a:ext>
            </a:extLst>
          </p:cNvPr>
          <p:cNvCxnSpPr>
            <a:cxnSpLocks/>
          </p:cNvCxnSpPr>
          <p:nvPr/>
        </p:nvCxnSpPr>
        <p:spPr>
          <a:xfrm>
            <a:off x="10436710" y="3513566"/>
            <a:ext cx="1196" cy="110325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2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1E0-2F1E-CAB8-E1FF-3645853F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9025-CE6A-D240-5CF1-3571950F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Использовались</a:t>
            </a:r>
            <a:r>
              <a:rPr lang="en-US" dirty="0"/>
              <a:t>:</a:t>
            </a:r>
          </a:p>
          <a:p>
            <a:pPr marL="457200" indent="-457200">
              <a:buChar char="•"/>
            </a:pPr>
            <a:r>
              <a:rPr lang="en-US" err="1"/>
              <a:t>Библиотека</a:t>
            </a:r>
            <a:r>
              <a:rPr lang="en-US" dirty="0"/>
              <a:t> </a:t>
            </a:r>
            <a:r>
              <a:rPr lang="en-US" err="1"/>
              <a:t>pygame</a:t>
            </a:r>
            <a:endParaRPr lang="en-US" dirty="0" err="1"/>
          </a:p>
          <a:p>
            <a:pPr marL="457200" indent="-457200">
              <a:buChar char="•"/>
            </a:pPr>
            <a:r>
              <a:rPr lang="en-US" err="1"/>
              <a:t>Встроенные</a:t>
            </a:r>
            <a:r>
              <a:rPr lang="en-US" dirty="0"/>
              <a:t> </a:t>
            </a:r>
            <a:r>
              <a:rPr lang="en-US" err="1"/>
              <a:t>модули</a:t>
            </a:r>
            <a:r>
              <a:rPr lang="en-US" dirty="0"/>
              <a:t> python: </a:t>
            </a:r>
            <a:r>
              <a:rPr lang="en-US" err="1"/>
              <a:t>os</a:t>
            </a:r>
            <a:r>
              <a:rPr lang="en-US"/>
              <a:t>, sys, random</a:t>
            </a:r>
          </a:p>
          <a:p>
            <a:pPr marL="457200" indent="-457200">
              <a:buChar char="•"/>
            </a:pPr>
            <a:r>
              <a:rPr lang="en-US" dirty="0" err="1"/>
              <a:t>Библиотека</a:t>
            </a:r>
            <a:r>
              <a:rPr lang="en-US" dirty="0"/>
              <a:t> csv</a:t>
            </a:r>
          </a:p>
        </p:txBody>
      </p:sp>
    </p:spTree>
    <p:extLst>
      <p:ext uri="{BB962C8B-B14F-4D97-AF65-F5344CB8AC3E}">
        <p14:creationId xmlns:p14="http://schemas.microsoft.com/office/powerpoint/2010/main" val="206057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8FD1-00A0-C637-4F41-27648B79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Планы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4BF3-C910-1352-EB88-37AD85C0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 err="1"/>
              <a:t>Доделать</a:t>
            </a:r>
            <a:r>
              <a:rPr lang="en-US" dirty="0"/>
              <a:t> </a:t>
            </a:r>
            <a:r>
              <a:rPr lang="en-US" dirty="0" err="1"/>
              <a:t>систему</a:t>
            </a:r>
            <a:r>
              <a:rPr lang="en-US" dirty="0"/>
              <a:t> </a:t>
            </a:r>
            <a:r>
              <a:rPr lang="en-US" dirty="0" err="1"/>
              <a:t>очков</a:t>
            </a:r>
            <a:r>
              <a:rPr lang="en-US" dirty="0"/>
              <a:t> и </a:t>
            </a:r>
            <a:r>
              <a:rPr lang="en-US" dirty="0" err="1"/>
              <a:t>меню</a:t>
            </a:r>
          </a:p>
          <a:p>
            <a:pPr marL="457200" indent="-457200">
              <a:buChar char="•"/>
            </a:pPr>
            <a:r>
              <a:rPr lang="en-US" dirty="0" err="1"/>
              <a:t>Графика</a:t>
            </a:r>
            <a:r>
              <a:rPr lang="en-US" dirty="0"/>
              <a:t> (</a:t>
            </a:r>
            <a:r>
              <a:rPr lang="en-US" dirty="0" err="1"/>
              <a:t>текстуры</a:t>
            </a:r>
            <a:r>
              <a:rPr lang="en-US" dirty="0"/>
              <a:t> и </a:t>
            </a:r>
            <a:r>
              <a:rPr lang="en-US" dirty="0" err="1"/>
              <a:t>анимации</a:t>
            </a:r>
            <a:r>
              <a:rPr lang="en-US" dirty="0"/>
              <a:t>)</a:t>
            </a:r>
          </a:p>
          <a:p>
            <a:pPr marL="457200" indent="-457200">
              <a:buChar char="•"/>
            </a:pPr>
            <a:r>
              <a:rPr lang="en-US" dirty="0" err="1"/>
              <a:t>Другие</a:t>
            </a:r>
            <a:r>
              <a:rPr lang="en-US" dirty="0"/>
              <a:t> </a:t>
            </a:r>
            <a:r>
              <a:rPr lang="en-US" dirty="0" err="1"/>
              <a:t>виды</a:t>
            </a:r>
            <a:r>
              <a:rPr lang="en-US" dirty="0"/>
              <a:t> </a:t>
            </a:r>
            <a:r>
              <a:rPr lang="en-US" dirty="0" err="1"/>
              <a:t>противников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 err="1"/>
              <a:t>Босс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 err="1"/>
              <a:t>Оружие</a:t>
            </a:r>
            <a:r>
              <a:rPr lang="en-US" dirty="0"/>
              <a:t> и </a:t>
            </a:r>
            <a:r>
              <a:rPr lang="en-US" dirty="0" err="1"/>
              <a:t>бонусы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игрока</a:t>
            </a:r>
            <a:endParaRPr lang="en-US" dirty="0"/>
          </a:p>
          <a:p>
            <a:pPr marL="457200" indent="-4572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8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51B2-F56C-AA29-8E89-3D5545E45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Спасибо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27BCB-6B65-F556-9F54-0050C0A62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737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JuxtaposeVTI</vt:lpstr>
      <vt:lpstr>Оборона Проциона</vt:lpstr>
      <vt:lpstr>Идея</vt:lpstr>
      <vt:lpstr>Идея</vt:lpstr>
      <vt:lpstr>Актуальность</vt:lpstr>
      <vt:lpstr>Что Реализовано</vt:lpstr>
      <vt:lpstr>Структура</vt:lpstr>
      <vt:lpstr>Технологии</vt:lpstr>
      <vt:lpstr>Планы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195</cp:revision>
  <dcterms:created xsi:type="dcterms:W3CDTF">2025-02-01T19:43:50Z</dcterms:created>
  <dcterms:modified xsi:type="dcterms:W3CDTF">2025-02-01T20:20:39Z</dcterms:modified>
</cp:coreProperties>
</file>