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A0618-CA63-A3FB-195D-848B294C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63F40-6854-DEE8-CE31-8614D494E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11B5D-E25D-3AF6-B2C6-11FF914F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B8D3C-6AF8-5994-7D62-595DAE39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BCF35-D4E3-21B8-32F6-E80044DF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003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E7AB-556E-1973-3534-179DCD68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C307D3-2AD2-52D4-E55C-8BED4FFF1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F9A739-298E-827B-9212-6D2FE4FA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564B0-F6D1-062E-2E6B-84C9F500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408D6-4EDA-DD95-2A9B-594DF12B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9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D8C99A-8FCF-1656-6C61-279F4B7B4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379127-1290-90D9-7BE1-6C667B89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9D4F4-7C64-8C8E-57DA-44D1A04B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0175D-50ED-EE1F-A4A0-505912DD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9D476-01EA-A819-66B9-FDE77579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742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93D91-88E5-90BD-B962-BF507F5F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ACDF8-FFCC-709D-0E9C-E705E119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41000-811F-8959-A351-CEB3A97C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E4949-0E80-A53F-4A20-1B3C13A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A97DB7-71EF-7AFA-9B18-7E77F26A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89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70CAC-9F25-B7AD-8DCE-39D8F696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57208-7C05-CC41-98DB-12EE1DEF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50D7F-73DD-9F4B-B786-4D9194AE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B0AAE-D704-CCD3-879D-46C2CBF5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ACA64-9B51-F768-C597-D1C63373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2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AAC8B-6000-DCFB-B08B-0ED28D4F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F2596-C281-1AE4-8D27-7A68C0064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EEA60A-8CFB-040A-E85D-280C1E87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02D023-6BE0-42C8-A0C0-646D0269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A444B2-3E30-5D86-585B-FD86DAFB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3D540F-53BC-8A68-1EAB-6D8028E1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72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0A08F-D023-507B-8590-8FB9E0B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25953-1A49-1376-0D4E-7E60E96A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96950D-42FF-D1F2-1C09-7C6C97527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1E284D-DEC1-993A-5AEC-23B801768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D9C9D6-98FF-35EF-2616-2D800ED07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748CF1-1692-D631-32F9-B6279957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13E3FC-4A6B-8C53-5BCD-72FD54B8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88D8AB-7231-1861-6226-6E8E76C0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FC6AA-7F5C-7DB6-B384-857C0100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EFF3A8-990C-B4BC-45B8-B5698541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032028-B293-8BF6-1408-D56E1A66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E496AF-328F-09A5-A879-C4DDFE52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74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71FF00-A412-8D6C-0945-1AA0F79D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6C64E9-B75A-43F8-9399-F7ACACD6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4386A2-3387-0573-3129-5C86DD07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731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84B75-5702-65D0-65B4-4CC3ED16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39218-11F5-0129-1B7A-2544F8416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2621CF-07F9-8DD7-BE0F-750742A2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8D8552-B0A2-09D4-9B9B-660620E2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D9A167-524A-9A49-8194-534A723C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71C1AE-6F1B-2BCA-BFC1-7507D213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879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C75E4-FF0C-9195-4DFE-7EF4542B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7E8AE6-230F-1E2A-80E5-A8AD16BD2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2FD9AE-E535-66CF-56AE-D46EDDE2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CDB9D-7C28-AC36-BAE6-F006F05F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9FE6D-4683-0377-CBBF-A915C11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F6F292-5CFC-9696-0D58-605654FF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34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E5DF60-2D70-4FD7-72A9-46CD2D0D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B56B0-CA18-6F4F-5A9F-A93BE78B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63BBD7-255F-FDA0-8C39-E0F6ECFAB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44CA-157C-4D53-84D0-FD334EB7F125}" type="datetimeFigureOut">
              <a:rPr lang="es-AR" smtClean="0"/>
              <a:t>1/6/2022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86B18-DEFE-E644-0D89-62979515B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06BFF-2ED5-B4FB-4559-F1A00DE03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F829-E3FD-4B1B-B6B1-91843289CE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760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403B09-7961-3AB7-09EF-28BB0338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90" y="1811686"/>
            <a:ext cx="8775763" cy="32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3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CF2E4F-0522-B9C2-5F93-8FA2D147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295361" cy="35150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90C773D-E632-826E-348F-74044969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15095"/>
            <a:ext cx="8295361" cy="334290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47051BA-440B-50A1-9FED-ED1550CB4BAE}"/>
              </a:ext>
            </a:extLst>
          </p:cNvPr>
          <p:cNvSpPr txBox="1"/>
          <p:nvPr/>
        </p:nvSpPr>
        <p:spPr>
          <a:xfrm>
            <a:off x="8538355" y="2828835"/>
            <a:ext cx="3336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VOLUMEN APROXIMADO DE LIQUIDOS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60.000 litros propios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50.000 litros de CLARIANT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5986F5-A22F-78AC-64FA-1DEFB839EBAF}"/>
              </a:ext>
            </a:extLst>
          </p:cNvPr>
          <p:cNvSpPr txBox="1"/>
          <p:nvPr/>
        </p:nvSpPr>
        <p:spPr>
          <a:xfrm>
            <a:off x="8538355" y="5186547"/>
            <a:ext cx="3336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CANTIDAD DE TK 4000 LTS VACIOS DE PLASTICO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9 unidades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0DE014-7FA0-9B73-20BA-510CC38C78A5}"/>
              </a:ext>
            </a:extLst>
          </p:cNvPr>
          <p:cNvSpPr txBox="1"/>
          <p:nvPr/>
        </p:nvSpPr>
        <p:spPr>
          <a:xfrm>
            <a:off x="8538355" y="913825"/>
            <a:ext cx="3336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CANTIDAD DE TOTEMS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225 unidades (vacíos y con restos)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404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583AFF7-9BC4-B3EC-9609-8155D31A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51" y="0"/>
            <a:ext cx="7873341" cy="35425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5FAB27-D53F-FAE6-E4BB-759284C1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2592"/>
            <a:ext cx="7849590" cy="33517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F2786B-A4E0-48A3-8B81-327BA2CC6A83}"/>
              </a:ext>
            </a:extLst>
          </p:cNvPr>
          <p:cNvSpPr txBox="1"/>
          <p:nvPr/>
        </p:nvSpPr>
        <p:spPr>
          <a:xfrm>
            <a:off x="8122718" y="4143589"/>
            <a:ext cx="3336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VOLUMEN APROXIMADO DE LIQUIDOS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60.000 litros propios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50.000 litros de CLARIANT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3EECF4-14D4-B52E-B7A1-3008EE14BBBF}"/>
              </a:ext>
            </a:extLst>
          </p:cNvPr>
          <p:cNvSpPr txBox="1"/>
          <p:nvPr/>
        </p:nvSpPr>
        <p:spPr>
          <a:xfrm>
            <a:off x="8122718" y="1813759"/>
            <a:ext cx="333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CANTIDAD DE TAMBORES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125 unidades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33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D8128F82-4CD6-2542-146D-A79076A85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2147"/>
              </p:ext>
            </p:extLst>
          </p:nvPr>
        </p:nvGraphicFramePr>
        <p:xfrm>
          <a:off x="653143" y="229966"/>
          <a:ext cx="10830296" cy="273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74">
                  <a:extLst>
                    <a:ext uri="{9D8B030D-6E8A-4147-A177-3AD203B41FA5}">
                      <a16:colId xmlns:a16="http://schemas.microsoft.com/office/drawing/2014/main" val="3253443523"/>
                    </a:ext>
                  </a:extLst>
                </a:gridCol>
                <a:gridCol w="2707574">
                  <a:extLst>
                    <a:ext uri="{9D8B030D-6E8A-4147-A177-3AD203B41FA5}">
                      <a16:colId xmlns:a16="http://schemas.microsoft.com/office/drawing/2014/main" val="2651600617"/>
                    </a:ext>
                  </a:extLst>
                </a:gridCol>
                <a:gridCol w="2707574">
                  <a:extLst>
                    <a:ext uri="{9D8B030D-6E8A-4147-A177-3AD203B41FA5}">
                      <a16:colId xmlns:a16="http://schemas.microsoft.com/office/drawing/2014/main" val="2851421932"/>
                    </a:ext>
                  </a:extLst>
                </a:gridCol>
                <a:gridCol w="2707574">
                  <a:extLst>
                    <a:ext uri="{9D8B030D-6E8A-4147-A177-3AD203B41FA5}">
                      <a16:colId xmlns:a16="http://schemas.microsoft.com/office/drawing/2014/main" val="888125283"/>
                    </a:ext>
                  </a:extLst>
                </a:gridCol>
              </a:tblGrid>
              <a:tr h="444118">
                <a:tc gridSpan="4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TRATAMIENTO DE TOTEMS Y TAMBORES</a:t>
                      </a:r>
                      <a:endParaRPr lang="es-A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LAVADO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SECTORIZAR VACIOS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REUTILIZAR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90946"/>
                  </a:ext>
                </a:extLst>
              </a:tr>
              <a:tr h="426305"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TRASVASE</a:t>
                      </a:r>
                      <a:endParaRPr lang="es-A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LAVADO</a:t>
                      </a:r>
                      <a:endParaRPr lang="es-A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SECTORIZAR VACIOS</a:t>
                      </a:r>
                      <a:endParaRPr lang="es-A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REUTILIZACIÓN/DISP. FINAL</a:t>
                      </a:r>
                      <a:endParaRPr lang="es-A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79324"/>
                  </a:ext>
                </a:extLst>
              </a:tr>
              <a:tr h="16354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Dos operadores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Un Auto elevador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Insumos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Tiempo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Un operador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Tiempo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Señalización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Auto elevador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Un operador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SUMA CONSULTORES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SAP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dirty="0"/>
                        <a:t>Chofer – camión y semi.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69256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EA659DC-91F8-8BC9-E525-0DE09F43E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54133"/>
              </p:ext>
            </p:extLst>
          </p:nvPr>
        </p:nvGraphicFramePr>
        <p:xfrm>
          <a:off x="653142" y="3122210"/>
          <a:ext cx="1083029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148">
                  <a:extLst>
                    <a:ext uri="{9D8B030D-6E8A-4147-A177-3AD203B41FA5}">
                      <a16:colId xmlns:a16="http://schemas.microsoft.com/office/drawing/2014/main" val="3253443523"/>
                    </a:ext>
                  </a:extLst>
                </a:gridCol>
                <a:gridCol w="5415148">
                  <a:extLst>
                    <a:ext uri="{9D8B030D-6E8A-4147-A177-3AD203B41FA5}">
                      <a16:colId xmlns:a16="http://schemas.microsoft.com/office/drawing/2014/main" val="2651600617"/>
                    </a:ext>
                  </a:extLst>
                </a:gridCol>
              </a:tblGrid>
              <a:tr h="444118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CRITERIO PARA DISPONER PLASTICOS Y METALES</a:t>
                      </a:r>
                      <a:endParaRPr lang="es-A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LAVADO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90946"/>
                  </a:ext>
                </a:extLst>
              </a:tr>
              <a:tr h="426305"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SUMA CONSULTORES.                                                 Empresa dedicada a la recuperación de materiales</a:t>
                      </a:r>
                      <a:endParaRPr lang="es-A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SOLUCIONES AMBIENTALES PATAGONIA. Tratadora de residuos peligrosos</a:t>
                      </a:r>
                      <a:endParaRPr lang="es-A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79324"/>
                  </a:ext>
                </a:extLst>
              </a:tr>
              <a:tr h="16354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Tótem limpio, que no vuelva a ser utilizado en procesos internos de QUINPE (presentan alguna deformación)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Tambores limpios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Destino final de la jaula metálica: reutilización en la construcción de viviendas (mallas)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Destino final del plástico: Enfardado – Pellets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Tótem sucio, que no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6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11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FA352E0-FEB1-158C-6DDA-1F5A28A92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92946"/>
              </p:ext>
            </p:extLst>
          </p:nvPr>
        </p:nvGraphicFramePr>
        <p:xfrm>
          <a:off x="680851" y="1317698"/>
          <a:ext cx="10830297" cy="422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099">
                  <a:extLst>
                    <a:ext uri="{9D8B030D-6E8A-4147-A177-3AD203B41FA5}">
                      <a16:colId xmlns:a16="http://schemas.microsoft.com/office/drawing/2014/main" val="3253443523"/>
                    </a:ext>
                  </a:extLst>
                </a:gridCol>
                <a:gridCol w="3610099">
                  <a:extLst>
                    <a:ext uri="{9D8B030D-6E8A-4147-A177-3AD203B41FA5}">
                      <a16:colId xmlns:a16="http://schemas.microsoft.com/office/drawing/2014/main" val="2651600617"/>
                    </a:ext>
                  </a:extLst>
                </a:gridCol>
                <a:gridCol w="3610099">
                  <a:extLst>
                    <a:ext uri="{9D8B030D-6E8A-4147-A177-3AD203B41FA5}">
                      <a16:colId xmlns:a16="http://schemas.microsoft.com/office/drawing/2014/main" val="3377376146"/>
                    </a:ext>
                  </a:extLst>
                </a:gridCol>
              </a:tblGrid>
              <a:tr h="473564">
                <a:tc gridSpan="3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DISPOSICIÓN FINAL DE LIQUIDOS (PROPIOS Y DEL CLIENTE)</a:t>
                      </a:r>
                      <a:endParaRPr lang="es-A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LAVADO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90946"/>
                  </a:ext>
                </a:extLst>
              </a:tr>
              <a:tr h="592447"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Envío a Tratador de Residuos Líquidos Especiales</a:t>
                      </a:r>
                      <a:endParaRPr lang="es-A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Envió a Pozo Sumidero</a:t>
                      </a:r>
                      <a:endParaRPr lang="es-A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/>
                        <a:t>Solicitud a Clariant para el retiro permanente de sus residuos</a:t>
                      </a:r>
                      <a:endParaRPr lang="es-A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79324"/>
                  </a:ext>
                </a:extLst>
              </a:tr>
              <a:tr h="287759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En Rio Negro, solo tenemos 1 tratador que no recibe líquidos por el momento.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Las tratadoras de Neuquen, temporalmente no cuentan con habilitación nacional para recibir nuestros residuos.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Evaluar tratadoras en otra provincia (</a:t>
                      </a:r>
                      <a:r>
                        <a:rPr lang="es-ES" dirty="0" err="1"/>
                        <a:t>Mza</a:t>
                      </a:r>
                      <a:r>
                        <a:rPr lang="es-E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dirty="0"/>
                        <a:t>El volumen en QUINPE podría retirarse en 2 o 3 cisternas para descargar en sumidero (Ariel San)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dirty="0"/>
                        <a:t>Establecer un máximo de acopio permitido por QUINPE, para que el cliente gestione sus residuos adecuadamente.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6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662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Panorámica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Reyes</dc:creator>
  <cp:lastModifiedBy>Daniel Reyes</cp:lastModifiedBy>
  <cp:revision>1</cp:revision>
  <dcterms:created xsi:type="dcterms:W3CDTF">2022-06-01T14:44:45Z</dcterms:created>
  <dcterms:modified xsi:type="dcterms:W3CDTF">2022-06-01T14:45:36Z</dcterms:modified>
</cp:coreProperties>
</file>