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3" r:id="rId5"/>
    <p:sldId id="272" r:id="rId6"/>
    <p:sldId id="275" r:id="rId7"/>
    <p:sldId id="270" r:id="rId8"/>
    <p:sldId id="271" r:id="rId9"/>
    <p:sldId id="258" r:id="rId10"/>
    <p:sldId id="274" r:id="rId11"/>
    <p:sldId id="267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'JUNIO 2021 '!$AH$66:$AH$67</c:f>
              <c:strCache>
                <c:ptCount val="2"/>
                <c:pt idx="0">
                  <c:v>MAN Realizado</c:v>
                </c:pt>
                <c:pt idx="1">
                  <c:v>MAN NO realizado</c:v>
                </c:pt>
              </c:strCache>
            </c:strRef>
          </c:cat>
          <c:val>
            <c:numRef>
              <c:f>'JUNIO 2021 '!$AI$66:$AI$67</c:f>
              <c:numCache>
                <c:formatCode>General</c:formatCode>
                <c:ptCount val="2"/>
                <c:pt idx="0">
                  <c:v>79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24D-3C24-4715-AA0E-7988249126E6}" type="datetimeFigureOut">
              <a:rPr lang="es-AR" smtClean="0"/>
              <a:pPr/>
              <a:t>19/7/2021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06ACC-155D-4241-AB97-0411B401AA1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971600" y="1772816"/>
            <a:ext cx="2448272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3076" descr="j0283860"/>
          <p:cNvPicPr>
            <a:picLocks noChangeAspect="1" noChangeArrowheads="1" noCrop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75656" y="2564904"/>
            <a:ext cx="1490662" cy="1285875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3419872" y="1772816"/>
            <a:ext cx="4392488" cy="2808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3470374" y="2132856"/>
            <a:ext cx="4486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600" b="1" dirty="0">
              <a:solidFill>
                <a:schemeClr val="bg1"/>
              </a:solidFill>
            </a:endParaRPr>
          </a:p>
          <a:p>
            <a:pPr algn="ctr"/>
            <a:r>
              <a:rPr lang="es-AR" sz="3600" b="1" dirty="0">
                <a:solidFill>
                  <a:schemeClr val="bg1"/>
                </a:solidFill>
              </a:rPr>
              <a:t>REUNION DE GESTION</a:t>
            </a:r>
          </a:p>
          <a:p>
            <a:pPr algn="ctr"/>
            <a:endParaRPr lang="es-AR" sz="3600" b="1" dirty="0">
              <a:solidFill>
                <a:schemeClr val="bg1"/>
              </a:solidFill>
            </a:endParaRPr>
          </a:p>
          <a:p>
            <a:pPr algn="ctr"/>
            <a:r>
              <a:rPr lang="es-AR" sz="3600" b="1" dirty="0" smtClean="0">
                <a:solidFill>
                  <a:schemeClr val="bg1"/>
                </a:solidFill>
              </a:rPr>
              <a:t>06/07-2021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851920" y="6525344"/>
            <a:ext cx="5256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0" i="1" u="none" dirty="0"/>
              <a:t>ANTES DE IMPRIMIR PIENSE EN SU RESPONSABILIDAD Y COMPROMISO CON EL MEDIO AMBIENTE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4512893" y="1988840"/>
            <a:ext cx="1967319" cy="67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4 Conector recto">
            <a:extLst>
              <a:ext uri="{FF2B5EF4-FFF2-40B4-BE49-F238E27FC236}">
                <a16:creationId xmlns="" xmlns:a16="http://schemas.microsoft.com/office/drawing/2014/main" id="{56791793-41D6-4841-86FD-9A67F2317BEF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411760" y="314739"/>
            <a:ext cx="7452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NOVEDADES y PRÓXIMA REUNIÓN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43608" y="4014140"/>
            <a:ext cx="568863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600" dirty="0" smtClean="0"/>
              <a:t>PROXIMA REUNIÓN </a:t>
            </a:r>
            <a:r>
              <a:rPr lang="es-AR" sz="3600" dirty="0" smtClean="0"/>
              <a:t>16/08</a:t>
            </a:r>
            <a:endParaRPr lang="es-AR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928991" y="527917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Temas:</a:t>
            </a:r>
          </a:p>
          <a:p>
            <a:r>
              <a:rPr lang="es-AR" dirty="0" smtClean="0"/>
              <a:t>Acciones establecidas en esta reunión</a:t>
            </a:r>
          </a:p>
          <a:p>
            <a:r>
              <a:rPr lang="es-AR" dirty="0" smtClean="0"/>
              <a:t>Control de eficacia de las NC</a:t>
            </a:r>
          </a:p>
          <a:p>
            <a:r>
              <a:rPr lang="es-AR" dirty="0" smtClean="0"/>
              <a:t>Controlar la gestión del cambio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2204864"/>
            <a:ext cx="753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Se logró actualizar el módulo de incidentes, donde ahora se logra ver el estado de los mismo sin tener que ingresar.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Se estableció el Procedimiento de tarjetas de observaciones, deben realizar como mínimo de 2 de manera mensual.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Difusión de las reuniones de comité a los trabajadores.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462564" y="1268759"/>
            <a:ext cx="568863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600" dirty="0" smtClean="0"/>
              <a:t>NOVEDADES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1211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081"/>
          <p:cNvSpPr txBox="1">
            <a:spLocks noChangeArrowheads="1"/>
          </p:cNvSpPr>
          <p:nvPr/>
        </p:nvSpPr>
        <p:spPr bwMode="gray">
          <a:xfrm>
            <a:off x="2997498" y="3356992"/>
            <a:ext cx="29329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AR" sz="6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404040"/>
                  </a:outerShdw>
                </a:effectLst>
              </a:rPr>
              <a:t>GRACIAS</a:t>
            </a:r>
            <a:endParaRPr lang="en-US" sz="6000" u="none" dirty="0">
              <a:solidFill>
                <a:schemeClr val="bg1"/>
              </a:solidFill>
              <a:effectLst>
                <a:outerShdw blurRad="38100" dist="38100" dir="2700000" algn="tl">
                  <a:srgbClr val="40404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2339753" y="1412777"/>
            <a:ext cx="4248472" cy="146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3707904" y="343266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FODA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5" t="22260" r="26738" b="16952"/>
          <a:stretch/>
        </p:blipFill>
        <p:spPr bwMode="auto">
          <a:xfrm>
            <a:off x="1403648" y="1484784"/>
            <a:ext cx="630912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3995936" y="68517"/>
            <a:ext cx="4932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e INDICADOR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25566" r="1544" b="7860"/>
          <a:stretch/>
        </p:blipFill>
        <p:spPr bwMode="auto">
          <a:xfrm>
            <a:off x="341783" y="1340768"/>
            <a:ext cx="8326227" cy="325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351755"/>
              </p:ext>
            </p:extLst>
          </p:nvPr>
        </p:nvGraphicFramePr>
        <p:xfrm>
          <a:off x="1979712" y="4725144"/>
          <a:ext cx="4248472" cy="213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72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076056" y="332734"/>
            <a:ext cx="4067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CONFORMIDADES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540" y="115610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2020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3317" y="432720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2021</a:t>
            </a:r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732240" y="4116194"/>
            <a:ext cx="2304256" cy="120032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ESTABLECER LOS </a:t>
            </a:r>
            <a:r>
              <a:rPr lang="es-AR" b="1" dirty="0" smtClean="0"/>
              <a:t>5 POR QUE</a:t>
            </a:r>
            <a:r>
              <a:rPr lang="es-AR" dirty="0" smtClean="0"/>
              <a:t>, EN EL ANÁLISIS DE LA NO CONFORMIDAD.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t="29281" r="29749" b="24315"/>
          <a:stretch/>
        </p:blipFill>
        <p:spPr bwMode="auto">
          <a:xfrm>
            <a:off x="539552" y="1525792"/>
            <a:ext cx="6834456" cy="259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2" t="28619" r="10724" b="22669"/>
          <a:stretch/>
        </p:blipFill>
        <p:spPr bwMode="auto">
          <a:xfrm>
            <a:off x="972300" y="4542407"/>
            <a:ext cx="4997886" cy="17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076056" y="332734"/>
            <a:ext cx="4067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INCIDENTES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92770" y="1180857"/>
            <a:ext cx="86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el AÑO 2020, se produjeron 19 incidentes. Un incidente tuvo consecuencias tanto ambiental como personal.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23" y="1916832"/>
            <a:ext cx="4151122" cy="249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72514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el curso del año 2021 tenemos 6 incidentes. De los cuales 3 son ambientales y 3 relacionado a las personas.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1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411760" y="68517"/>
            <a:ext cx="65882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PARTICIPACIÓN Y CONSULTA DE LOS TRABAJADORES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58382" y="1202552"/>
            <a:ext cx="75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el mes de JUNIO se elaboró el PG_18 Sistema de observación de seguridad. Donde se estableció una tarjeta de observación, que se puede imprimir y/o se puede completar a través de un link mediante el </a:t>
            </a:r>
            <a:r>
              <a:rPr lang="es-AR" dirty="0" err="1" smtClean="0"/>
              <a:t>form</a:t>
            </a:r>
            <a:r>
              <a:rPr lang="es-AR" dirty="0"/>
              <a:t> </a:t>
            </a:r>
            <a:r>
              <a:rPr lang="es-AR" dirty="0" smtClean="0"/>
              <a:t>(Herramienta del SharePoint).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6" t="36707" r="22501" b="21403"/>
          <a:stretch/>
        </p:blipFill>
        <p:spPr bwMode="auto">
          <a:xfrm>
            <a:off x="419371" y="2387157"/>
            <a:ext cx="5923812" cy="255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6" t="43429" r="22562" b="13142"/>
          <a:stretch/>
        </p:blipFill>
        <p:spPr bwMode="auto">
          <a:xfrm>
            <a:off x="991837" y="2318506"/>
            <a:ext cx="7252570" cy="317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t="37617" r="20461" b="31281"/>
          <a:stretch/>
        </p:blipFill>
        <p:spPr bwMode="auto">
          <a:xfrm>
            <a:off x="1475656" y="2708920"/>
            <a:ext cx="7225053" cy="212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1" t="55729" r="22485" b="12956"/>
          <a:stretch/>
        </p:blipFill>
        <p:spPr bwMode="auto">
          <a:xfrm>
            <a:off x="2123834" y="3290781"/>
            <a:ext cx="7041270" cy="216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076056" y="332734"/>
            <a:ext cx="4067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PLANES DE ACCIÓN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547664" y="2420888"/>
            <a:ext cx="652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Hasta el día de hoy, no se encuentra ningún plan de acción abierto.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761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076056" y="332734"/>
            <a:ext cx="4067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GESTIÓN DEL CAMBIO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17970" r="10796" b="50000"/>
          <a:stretch/>
        </p:blipFill>
        <p:spPr bwMode="auto">
          <a:xfrm>
            <a:off x="431873" y="1988840"/>
            <a:ext cx="8280254" cy="219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4 Conector recto">
            <a:extLst>
              <a:ext uri="{FF2B5EF4-FFF2-40B4-BE49-F238E27FC236}">
                <a16:creationId xmlns="" xmlns:a16="http://schemas.microsoft.com/office/drawing/2014/main" id="{56791793-41D6-4841-86FD-9A67F2317BEF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2225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411760" y="314739"/>
            <a:ext cx="7452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DE ACCIONES ANTERIORES</a:t>
            </a:r>
            <a:endParaRPr lang="es-A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12297" r="76125" b="75342"/>
          <a:stretch/>
        </p:blipFill>
        <p:spPr bwMode="auto">
          <a:xfrm>
            <a:off x="180178" y="250111"/>
            <a:ext cx="2067261" cy="71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051720" y="292494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 habían acciones de la reunión anterior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1280</TotalTime>
  <Words>243</Words>
  <Application>Microsoft Office PowerPoint</Application>
  <PresentationFormat>Presentación en pantalla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MLB</dc:creator>
  <cp:lastModifiedBy>Usuario de Windows</cp:lastModifiedBy>
  <cp:revision>35</cp:revision>
  <dcterms:created xsi:type="dcterms:W3CDTF">2014-09-09T12:46:16Z</dcterms:created>
  <dcterms:modified xsi:type="dcterms:W3CDTF">2021-07-19T18:51:33Z</dcterms:modified>
</cp:coreProperties>
</file>