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80A9C-56E2-4554-85A9-5D5548532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25517C-8195-4EA3-BD49-1BB86CD96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3730FA-8001-4698-8BE6-F023BEFD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616-6F61-4B67-A1B9-2E4111BCAECE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09795D-D27A-4EF0-904B-2EF9D40C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C9DEE-3682-43AB-9AC7-BFA85A8B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9190-898D-4057-A7B8-7F2C52E7B8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856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00E5C-1417-409A-ABBB-CD62877A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30B85C-9371-4536-88A9-A9F0E2C2D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1C3FDA-173D-41EE-8D68-E0A4A72C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616-6F61-4B67-A1B9-2E4111BCAECE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971E87-CDDC-485B-B6F9-79F9F460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CE08D9-B3EB-438E-8DD8-4F06A36F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9190-898D-4057-A7B8-7F2C52E7B8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344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34949D-5A2D-49CF-9272-8F8D674BE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618DC2-66AA-4662-B9FB-604637F83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E4EDE7-1BE8-4AF3-BDE4-A6E2EED6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616-6F61-4B67-A1B9-2E4111BCAECE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396D26-CE92-4313-A2B8-5BD167A7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381992-128C-4595-ACE5-03CE5ABF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9190-898D-4057-A7B8-7F2C52E7B8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455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F6FBA-2B8B-4AA9-BCAA-7DA7EFFC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CAD4B3-0908-404A-833D-66D3D8155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89D8F9-7270-48DE-AB1B-3B1A25D6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616-6F61-4B67-A1B9-2E4111BCAECE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55050-0DB6-4FF3-B8B8-F301F77C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D59655-0D1B-4E56-A7D0-3501C8CB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9190-898D-4057-A7B8-7F2C52E7B8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921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17487-78CF-4F92-84EB-891183B2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A8492A-3ED2-459A-A38B-F90FC38F4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71AF3E-DE32-4634-954C-85F16F18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616-6F61-4B67-A1B9-2E4111BCAECE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FB82CB-7FA7-46AB-A921-6BFB88A6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1F3A5E-69C8-48AF-8674-C23ADE49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9190-898D-4057-A7B8-7F2C52E7B8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091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1536E-7653-4A1B-9BAF-C259BE8C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478DEF-3950-48C3-9191-75A2D5CBE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54BA1D-3025-4B28-BA19-7787AF07E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A780C2-F76C-4408-B319-FA96C132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616-6F61-4B67-A1B9-2E4111BCAECE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EFE74A-5CB6-4573-A548-259A32B0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434CEA-A702-46C3-B6CC-356F1CA6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9190-898D-4057-A7B8-7F2C52E7B8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14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1B065-576A-4A68-80C3-763BF266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7C76B6-4D2E-4CED-A955-E8665150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420C74-266F-44B8-893B-AD5517E06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B6F78E-763B-4FCE-B9E6-78E91AE0F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B8614C-1074-4498-BC7C-82AE6F560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6992B9-5820-4B60-B957-C6C9D336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616-6F61-4B67-A1B9-2E4111BCAECE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B35B6B-ADCE-4E06-ABB2-B7A21B15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293585-E163-47F6-A976-F1AF3238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9190-898D-4057-A7B8-7F2C52E7B8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880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64F39-2BA0-4AC8-BE03-B024D869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2A2CF0-8824-45CF-83B7-5DD61433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616-6F61-4B67-A1B9-2E4111BCAECE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32BFA6-DE9B-479A-9B5C-2F64FAFC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374C2AA-0DCD-4D57-8FCD-0E690724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9190-898D-4057-A7B8-7F2C52E7B8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399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7E6559-527E-46B5-84D0-5695FD2C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616-6F61-4B67-A1B9-2E4111BCAECE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2D26D22-2A6D-4FC0-B89C-B51D5F91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72D472-B7B4-4AA3-8E9F-B8004CE5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9190-898D-4057-A7B8-7F2C52E7B8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122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F03FD-38A0-4555-8F80-64F38ECD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69FED-6A84-4A68-9362-71627D59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162F2E-0D6E-4333-B6AA-8DB6C0B53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047505-1E4B-4C72-8D37-EEBDF096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616-6F61-4B67-A1B9-2E4111BCAECE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E4B2B9-AAEA-4CBF-97C8-67686C7D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E4AC28-3FE2-401D-8945-AA628147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9190-898D-4057-A7B8-7F2C52E7B8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130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53FAE-B087-4CEE-AB4F-82A622F99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69A3C9-C1CC-4567-83AA-D2048FFA8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DC2172-B0F0-4428-B39C-182D352C0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1955DD-8F62-44C2-BBBF-D49D8306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616-6F61-4B67-A1B9-2E4111BCAECE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809649-D165-4F37-AF60-3CA04F13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6B887A-EAC1-497F-85C3-28561F6C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9190-898D-4057-A7B8-7F2C52E7B8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437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6CFEE2-54EB-4550-9850-6ADDE0D3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3637AB-F184-4EDA-B77C-2EFC49564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F91F03-58B0-4D9D-8715-A4D45E2FB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C8616-6F61-4B67-A1B9-2E4111BCAECE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EA9568-8923-466E-BB40-462A81CF6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60C0B0-72C5-42A1-83B5-544ED987F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89190-898D-4057-A7B8-7F2C52E7B8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191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9A000FD-4D2E-490E-A81C-22D1CFBD4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397138" y="435250"/>
            <a:ext cx="3625300" cy="483373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7B8D001-7D75-44D0-BB4E-C4CD8C258569}"/>
              </a:ext>
            </a:extLst>
          </p:cNvPr>
          <p:cNvSpPr txBox="1"/>
          <p:nvPr/>
        </p:nvSpPr>
        <p:spPr>
          <a:xfrm>
            <a:off x="4856922" y="312326"/>
            <a:ext cx="247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/>
              <a:t>Válvula defectuosa. </a:t>
            </a:r>
            <a:endParaRPr lang="es-AR" b="1" u="sng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7E9B778-FF7C-4577-A9EC-3FCE458E2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30" y="1039466"/>
            <a:ext cx="3645175" cy="486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4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0499B08-97D3-4381-901E-4E2B44181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12" y="1060175"/>
            <a:ext cx="4114800" cy="54864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27E8A4B-145C-44E0-8E5F-36C41B8E51A6}"/>
              </a:ext>
            </a:extLst>
          </p:cNvPr>
          <p:cNvSpPr txBox="1"/>
          <p:nvPr/>
        </p:nvSpPr>
        <p:spPr>
          <a:xfrm>
            <a:off x="4495802" y="295076"/>
            <a:ext cx="247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/>
              <a:t>Impacto del Evento. </a:t>
            </a:r>
            <a:endParaRPr lang="es-AR" b="1" u="sng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19E489D-28D7-4547-ABA9-A756B09C0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61" y="1060175"/>
            <a:ext cx="4114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12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Gaston Lara</dc:creator>
  <cp:lastModifiedBy>Gaston Lara</cp:lastModifiedBy>
  <cp:revision>1</cp:revision>
  <dcterms:created xsi:type="dcterms:W3CDTF">2021-06-15T13:12:09Z</dcterms:created>
  <dcterms:modified xsi:type="dcterms:W3CDTF">2021-06-15T13:12:20Z</dcterms:modified>
</cp:coreProperties>
</file>